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59" r:id="rId1"/>
  </p:sldMasterIdLst>
  <p:notesMasterIdLst>
    <p:notesMasterId r:id="rId27"/>
  </p:notesMasterIdLst>
  <p:handoutMasterIdLst>
    <p:handoutMasterId r:id="rId28"/>
  </p:handoutMasterIdLst>
  <p:sldIdLst>
    <p:sldId id="259" r:id="rId2"/>
    <p:sldId id="282" r:id="rId3"/>
    <p:sldId id="258" r:id="rId4"/>
    <p:sldId id="289" r:id="rId5"/>
    <p:sldId id="285" r:id="rId6"/>
    <p:sldId id="286" r:id="rId7"/>
    <p:sldId id="287" r:id="rId8"/>
    <p:sldId id="276" r:id="rId9"/>
    <p:sldId id="263" r:id="rId10"/>
    <p:sldId id="277" r:id="rId11"/>
    <p:sldId id="278" r:id="rId12"/>
    <p:sldId id="290" r:id="rId13"/>
    <p:sldId id="302" r:id="rId14"/>
    <p:sldId id="303" r:id="rId15"/>
    <p:sldId id="288" r:id="rId16"/>
    <p:sldId id="291" r:id="rId17"/>
    <p:sldId id="292" r:id="rId18"/>
    <p:sldId id="293" r:id="rId19"/>
    <p:sldId id="294" r:id="rId20"/>
    <p:sldId id="297" r:id="rId21"/>
    <p:sldId id="296" r:id="rId22"/>
    <p:sldId id="295" r:id="rId23"/>
    <p:sldId id="298" r:id="rId24"/>
    <p:sldId id="304" r:id="rId25"/>
    <p:sldId id="279" r:id="rId2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 c" initials="cc" lastIdx="1" clrIdx="0">
    <p:extLst>
      <p:ext uri="{19B8F6BF-5375-455C-9EA6-DF929625EA0E}">
        <p15:presenceInfo xmlns:p15="http://schemas.microsoft.com/office/powerpoint/2012/main" xmlns="" userId="8fb0d8a12af19b7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B62"/>
    <a:srgbClr val="002060"/>
    <a:srgbClr val="F4F4F4"/>
    <a:srgbClr val="19364B"/>
    <a:srgbClr val="F8FCFE"/>
    <a:srgbClr val="E1F2FB"/>
    <a:srgbClr val="C4E5F8"/>
    <a:srgbClr val="12337E"/>
    <a:srgbClr val="003054"/>
    <a:srgbClr val="111B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453" y="-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CBF265-8698-4B85-A213-D7203B42D4E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B92FAB75-C0E7-4335-92F9-ED8854096142}">
      <dgm:prSet phldrT="[文本]"/>
      <dgm:spPr/>
      <dgm:t>
        <a:bodyPr/>
        <a:lstStyle/>
        <a:p>
          <a:r>
            <a:rPr lang="en-US" altLang="zh-CN" dirty="0"/>
            <a:t>PULP</a:t>
          </a:r>
          <a:endParaRPr lang="zh-CN" altLang="en-US" dirty="0"/>
        </a:p>
      </dgm:t>
    </dgm:pt>
    <dgm:pt modelId="{9E6CAFE0-4FFF-4FE7-886F-C4B48DF10B4E}" type="parTrans" cxnId="{5AE0F0F9-5BB9-4628-9E0F-1F2CB5715353}">
      <dgm:prSet/>
      <dgm:spPr/>
      <dgm:t>
        <a:bodyPr/>
        <a:lstStyle/>
        <a:p>
          <a:endParaRPr lang="zh-CN" altLang="en-US"/>
        </a:p>
      </dgm:t>
    </dgm:pt>
    <dgm:pt modelId="{6F58985C-6276-43A6-A4FB-99726CEB3D93}" type="sibTrans" cxnId="{5AE0F0F9-5BB9-4628-9E0F-1F2CB5715353}">
      <dgm:prSet/>
      <dgm:spPr/>
      <dgm:t>
        <a:bodyPr/>
        <a:lstStyle/>
        <a:p>
          <a:endParaRPr lang="zh-CN" altLang="en-US"/>
        </a:p>
      </dgm:t>
    </dgm:pt>
    <dgm:pt modelId="{1BD07131-08B2-46A5-BD61-73715DA83ADB}">
      <dgm:prSet phldrT="[文本]"/>
      <dgm:spPr/>
      <dgm:t>
        <a:bodyPr/>
        <a:lstStyle/>
        <a:p>
          <a:r>
            <a:rPr lang="en-US" altLang="zh-CN" dirty="0"/>
            <a:t>FPGA</a:t>
          </a:r>
          <a:r>
            <a:rPr lang="zh-CN" altLang="en-US" dirty="0"/>
            <a:t>、</a:t>
          </a:r>
          <a:endParaRPr lang="en-US" altLang="zh-CN" dirty="0"/>
        </a:p>
        <a:p>
          <a:r>
            <a:rPr lang="en-US" altLang="zh-CN" dirty="0"/>
            <a:t>Mechanical arm</a:t>
          </a:r>
          <a:endParaRPr lang="zh-CN" altLang="en-US" dirty="0"/>
        </a:p>
      </dgm:t>
    </dgm:pt>
    <dgm:pt modelId="{9286592F-7BD1-47A1-9619-7D1768B779C1}" type="parTrans" cxnId="{72FB118A-EDD2-4A6A-A3B8-900A82FDB6AD}">
      <dgm:prSet/>
      <dgm:spPr/>
      <dgm:t>
        <a:bodyPr/>
        <a:lstStyle/>
        <a:p>
          <a:endParaRPr lang="zh-CN" altLang="en-US"/>
        </a:p>
      </dgm:t>
    </dgm:pt>
    <dgm:pt modelId="{34890537-E95A-4A50-B596-B77EC9C0A7A9}" type="sibTrans" cxnId="{72FB118A-EDD2-4A6A-A3B8-900A82FDB6AD}">
      <dgm:prSet/>
      <dgm:spPr/>
      <dgm:t>
        <a:bodyPr/>
        <a:lstStyle/>
        <a:p>
          <a:endParaRPr lang="zh-CN" altLang="en-US"/>
        </a:p>
      </dgm:t>
    </dgm:pt>
    <dgm:pt modelId="{72627628-2270-4C98-BB86-396B54FD9638}" type="pres">
      <dgm:prSet presAssocID="{E8CBF265-8698-4B85-A213-D7203B42D4EF}" presName="linearFlow" presStyleCnt="0">
        <dgm:presLayoutVars>
          <dgm:dir/>
          <dgm:resizeHandles val="exact"/>
        </dgm:presLayoutVars>
      </dgm:prSet>
      <dgm:spPr/>
    </dgm:pt>
    <dgm:pt modelId="{576A60A4-EFDA-4B98-B108-5139DAA7F3A1}" type="pres">
      <dgm:prSet presAssocID="{B92FAB75-C0E7-4335-92F9-ED8854096142}" presName="composite" presStyleCnt="0"/>
      <dgm:spPr/>
    </dgm:pt>
    <dgm:pt modelId="{A5FEF64C-1524-412E-B490-50056967F665}" type="pres">
      <dgm:prSet presAssocID="{B92FAB75-C0E7-4335-92F9-ED8854096142}" presName="imgShp" presStyleLbl="fgImgPlace1" presStyleIdx="0" presStyleCnt="2" custLinFactNeighborX="1363" custLinFactNeighborY="3643"/>
      <dgm:spPr/>
    </dgm:pt>
    <dgm:pt modelId="{07B9623A-78DC-4E38-A4D8-769805FC88BE}" type="pres">
      <dgm:prSet presAssocID="{B92FAB75-C0E7-4335-92F9-ED8854096142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B4FAC1-995E-470A-9D40-9878E128867E}" type="pres">
      <dgm:prSet presAssocID="{6F58985C-6276-43A6-A4FB-99726CEB3D93}" presName="spacing" presStyleCnt="0"/>
      <dgm:spPr/>
    </dgm:pt>
    <dgm:pt modelId="{ADEC55C3-3184-4DCF-81D9-30860DB61DFB}" type="pres">
      <dgm:prSet presAssocID="{1BD07131-08B2-46A5-BD61-73715DA83ADB}" presName="composite" presStyleCnt="0"/>
      <dgm:spPr/>
    </dgm:pt>
    <dgm:pt modelId="{8F94C00F-2442-43F3-A4A8-1AD5EDFE6533}" type="pres">
      <dgm:prSet presAssocID="{1BD07131-08B2-46A5-BD61-73715DA83ADB}" presName="imgShp" presStyleLbl="fgImgPlace1" presStyleIdx="1" presStyleCnt="2"/>
      <dgm:spPr/>
    </dgm:pt>
    <dgm:pt modelId="{63994DF0-DD28-495C-8010-63D23E8D8610}" type="pres">
      <dgm:prSet presAssocID="{1BD07131-08B2-46A5-BD61-73715DA83ADB}" presName="txShp" presStyleLbl="node1" presStyleIdx="1" presStyleCnt="2" custScaleX="10194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A069CA3-5C68-422C-99FC-618C076695BC}" type="presOf" srcId="{1BD07131-08B2-46A5-BD61-73715DA83ADB}" destId="{63994DF0-DD28-495C-8010-63D23E8D8610}" srcOrd="0" destOrd="0" presId="urn:microsoft.com/office/officeart/2005/8/layout/vList3"/>
    <dgm:cxn modelId="{72FB118A-EDD2-4A6A-A3B8-900A82FDB6AD}" srcId="{E8CBF265-8698-4B85-A213-D7203B42D4EF}" destId="{1BD07131-08B2-46A5-BD61-73715DA83ADB}" srcOrd="1" destOrd="0" parTransId="{9286592F-7BD1-47A1-9619-7D1768B779C1}" sibTransId="{34890537-E95A-4A50-B596-B77EC9C0A7A9}"/>
    <dgm:cxn modelId="{5AE0F0F9-5BB9-4628-9E0F-1F2CB5715353}" srcId="{E8CBF265-8698-4B85-A213-D7203B42D4EF}" destId="{B92FAB75-C0E7-4335-92F9-ED8854096142}" srcOrd="0" destOrd="0" parTransId="{9E6CAFE0-4FFF-4FE7-886F-C4B48DF10B4E}" sibTransId="{6F58985C-6276-43A6-A4FB-99726CEB3D93}"/>
    <dgm:cxn modelId="{50468915-09DC-4057-8F4B-C00D55D6C419}" type="presOf" srcId="{B92FAB75-C0E7-4335-92F9-ED8854096142}" destId="{07B9623A-78DC-4E38-A4D8-769805FC88BE}" srcOrd="0" destOrd="0" presId="urn:microsoft.com/office/officeart/2005/8/layout/vList3"/>
    <dgm:cxn modelId="{4A6C77F8-9518-4586-B766-87209C4385E0}" type="presOf" srcId="{E8CBF265-8698-4B85-A213-D7203B42D4EF}" destId="{72627628-2270-4C98-BB86-396B54FD9638}" srcOrd="0" destOrd="0" presId="urn:microsoft.com/office/officeart/2005/8/layout/vList3"/>
    <dgm:cxn modelId="{D92822EA-039C-45C4-9FE3-0AF012B03D5F}" type="presParOf" srcId="{72627628-2270-4C98-BB86-396B54FD9638}" destId="{576A60A4-EFDA-4B98-B108-5139DAA7F3A1}" srcOrd="0" destOrd="0" presId="urn:microsoft.com/office/officeart/2005/8/layout/vList3"/>
    <dgm:cxn modelId="{1CE1164C-75A7-4AE3-BDA5-5D1B49768B0F}" type="presParOf" srcId="{576A60A4-EFDA-4B98-B108-5139DAA7F3A1}" destId="{A5FEF64C-1524-412E-B490-50056967F665}" srcOrd="0" destOrd="0" presId="urn:microsoft.com/office/officeart/2005/8/layout/vList3"/>
    <dgm:cxn modelId="{5A874F31-F692-4FC9-9D2B-21213DCFB095}" type="presParOf" srcId="{576A60A4-EFDA-4B98-B108-5139DAA7F3A1}" destId="{07B9623A-78DC-4E38-A4D8-769805FC88BE}" srcOrd="1" destOrd="0" presId="urn:microsoft.com/office/officeart/2005/8/layout/vList3"/>
    <dgm:cxn modelId="{053B0392-EDDD-4364-8AA3-BC7F344437ED}" type="presParOf" srcId="{72627628-2270-4C98-BB86-396B54FD9638}" destId="{8AB4FAC1-995E-470A-9D40-9878E128867E}" srcOrd="1" destOrd="0" presId="urn:microsoft.com/office/officeart/2005/8/layout/vList3"/>
    <dgm:cxn modelId="{92C1652D-21AD-4238-A72B-2B5920235993}" type="presParOf" srcId="{72627628-2270-4C98-BB86-396B54FD9638}" destId="{ADEC55C3-3184-4DCF-81D9-30860DB61DFB}" srcOrd="2" destOrd="0" presId="urn:microsoft.com/office/officeart/2005/8/layout/vList3"/>
    <dgm:cxn modelId="{D32B9924-A6D7-46E8-B44C-59D41E8E5055}" type="presParOf" srcId="{ADEC55C3-3184-4DCF-81D9-30860DB61DFB}" destId="{8F94C00F-2442-43F3-A4A8-1AD5EDFE6533}" srcOrd="0" destOrd="0" presId="urn:microsoft.com/office/officeart/2005/8/layout/vList3"/>
    <dgm:cxn modelId="{2F320403-2D86-4DA4-A153-94BCAC3662A2}" type="presParOf" srcId="{ADEC55C3-3184-4DCF-81D9-30860DB61DFB}" destId="{63994DF0-DD28-495C-8010-63D23E8D861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9623A-78DC-4E38-A4D8-769805FC88BE}">
      <dsp:nvSpPr>
        <dsp:cNvPr id="0" name=""/>
        <dsp:cNvSpPr/>
      </dsp:nvSpPr>
      <dsp:spPr>
        <a:xfrm rot="10800000">
          <a:off x="1266877" y="1848"/>
          <a:ext cx="3716020" cy="13235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3648" tIns="118110" rIns="220472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/>
            <a:t>PULP</a:t>
          </a:r>
          <a:endParaRPr lang="zh-CN" altLang="en-US" sz="3100" kern="1200" dirty="0"/>
        </a:p>
      </dsp:txBody>
      <dsp:txXfrm rot="10800000">
        <a:off x="1597764" y="1848"/>
        <a:ext cx="3385133" cy="1323548"/>
      </dsp:txXfrm>
    </dsp:sp>
    <dsp:sp modelId="{A5FEF64C-1524-412E-B490-50056967F665}">
      <dsp:nvSpPr>
        <dsp:cNvPr id="0" name=""/>
        <dsp:cNvSpPr/>
      </dsp:nvSpPr>
      <dsp:spPr>
        <a:xfrm>
          <a:off x="623142" y="50065"/>
          <a:ext cx="1323548" cy="132354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994DF0-DD28-495C-8010-63D23E8D8610}">
      <dsp:nvSpPr>
        <dsp:cNvPr id="0" name=""/>
        <dsp:cNvSpPr/>
      </dsp:nvSpPr>
      <dsp:spPr>
        <a:xfrm rot="10800000">
          <a:off x="1212669" y="1720486"/>
          <a:ext cx="3788296" cy="132354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3648" tIns="118110" rIns="220472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/>
            <a:t>FPGA</a:t>
          </a:r>
          <a:r>
            <a:rPr lang="zh-CN" altLang="en-US" sz="3100" kern="1200" dirty="0"/>
            <a:t>、</a:t>
          </a:r>
          <a:endParaRPr lang="en-US" altLang="zh-CN" sz="3100" kern="1200" dirty="0"/>
        </a:p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100" kern="1200" dirty="0"/>
            <a:t>Mechanical arm</a:t>
          </a:r>
          <a:endParaRPr lang="zh-CN" altLang="en-US" sz="3100" kern="1200" dirty="0"/>
        </a:p>
      </dsp:txBody>
      <dsp:txXfrm rot="10800000">
        <a:off x="1543556" y="1720486"/>
        <a:ext cx="3457409" cy="1323548"/>
      </dsp:txXfrm>
    </dsp:sp>
    <dsp:sp modelId="{8F94C00F-2442-43F3-A4A8-1AD5EDFE6533}">
      <dsp:nvSpPr>
        <dsp:cNvPr id="0" name=""/>
        <dsp:cNvSpPr/>
      </dsp:nvSpPr>
      <dsp:spPr>
        <a:xfrm>
          <a:off x="587033" y="1720486"/>
          <a:ext cx="1323548" cy="132354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719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497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955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18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56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218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579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31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053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432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9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77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2020/1/5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480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2020/1/5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33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2">
            <a:extLst>
              <a:ext uri="{FF2B5EF4-FFF2-40B4-BE49-F238E27FC236}">
                <a16:creationId xmlns:a16="http://schemas.microsoft.com/office/drawing/2014/main" xmlns="" id="{57CD3C4D-89DD-4BBA-9D66-187C349AB26D}"/>
              </a:ext>
            </a:extLst>
          </p:cNvPr>
          <p:cNvCxnSpPr/>
          <p:nvPr/>
        </p:nvCxnSpPr>
        <p:spPr>
          <a:xfrm>
            <a:off x="2046065" y="1543242"/>
            <a:ext cx="480259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4">
            <a:extLst>
              <a:ext uri="{FF2B5EF4-FFF2-40B4-BE49-F238E27FC236}">
                <a16:creationId xmlns:a16="http://schemas.microsoft.com/office/drawing/2014/main" xmlns="" id="{FFADEC52-3386-41E6-9848-1DE5B10C4EF3}"/>
              </a:ext>
            </a:extLst>
          </p:cNvPr>
          <p:cNvSpPr/>
          <p:nvPr/>
        </p:nvSpPr>
        <p:spPr>
          <a:xfrm flipH="1">
            <a:off x="4126327" y="0"/>
            <a:ext cx="5017673" cy="5143499"/>
          </a:xfrm>
          <a:custGeom>
            <a:avLst/>
            <a:gdLst>
              <a:gd name="connsiteX0" fmla="*/ 0 w 2844801"/>
              <a:gd name="connsiteY0" fmla="*/ 0 h 5143500"/>
              <a:gd name="connsiteX1" fmla="*/ 2844801 w 2844801"/>
              <a:gd name="connsiteY1" fmla="*/ 0 h 5143500"/>
              <a:gd name="connsiteX2" fmla="*/ 2844801 w 2844801"/>
              <a:gd name="connsiteY2" fmla="*/ 5143500 h 5143500"/>
              <a:gd name="connsiteX3" fmla="*/ 0 w 2844801"/>
              <a:gd name="connsiteY3" fmla="*/ 5143500 h 5143500"/>
              <a:gd name="connsiteX4" fmla="*/ 0 w 2844801"/>
              <a:gd name="connsiteY4" fmla="*/ 0 h 5143500"/>
              <a:gd name="connsiteX0" fmla="*/ 0 w 4724401"/>
              <a:gd name="connsiteY0" fmla="*/ 0 h 5143500"/>
              <a:gd name="connsiteX1" fmla="*/ 2844801 w 4724401"/>
              <a:gd name="connsiteY1" fmla="*/ 0 h 5143500"/>
              <a:gd name="connsiteX2" fmla="*/ 4724401 w 4724401"/>
              <a:gd name="connsiteY2" fmla="*/ 5143500 h 5143500"/>
              <a:gd name="connsiteX3" fmla="*/ 0 w 4724401"/>
              <a:gd name="connsiteY3" fmla="*/ 5143500 h 5143500"/>
              <a:gd name="connsiteX4" fmla="*/ 0 w 4724401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4401" h="5143500">
                <a:moveTo>
                  <a:pt x="0" y="0"/>
                </a:moveTo>
                <a:lnTo>
                  <a:pt x="2844801" y="0"/>
                </a:lnTo>
                <a:lnTo>
                  <a:pt x="4724401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002060">
              <a:alpha val="86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微软雅黑"/>
              <a:cs typeface="+mn-cs"/>
            </a:endParaRPr>
          </a:p>
        </p:txBody>
      </p:sp>
      <p:sp>
        <p:nvSpPr>
          <p:cNvPr id="35" name="文本框 32">
            <a:extLst>
              <a:ext uri="{FF2B5EF4-FFF2-40B4-BE49-F238E27FC236}">
                <a16:creationId xmlns:a16="http://schemas.microsoft.com/office/drawing/2014/main" xmlns="" id="{78F145F7-3283-419C-948D-D662F3382184}"/>
              </a:ext>
            </a:extLst>
          </p:cNvPr>
          <p:cNvSpPr txBox="1"/>
          <p:nvPr/>
        </p:nvSpPr>
        <p:spPr>
          <a:xfrm>
            <a:off x="2286194" y="1714692"/>
            <a:ext cx="6040909" cy="76944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4400" b="1" spc="-2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Micro processor</a:t>
            </a:r>
            <a:endParaRPr lang="zh-CN" altLang="en-US" sz="4400" b="1" spc="-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89051" y="2990335"/>
            <a:ext cx="27777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第</a:t>
            </a:r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en-US" dirty="0">
                <a:solidFill>
                  <a:schemeClr val="bg1"/>
                </a:solidFill>
              </a:rPr>
              <a:t>组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邓贵杭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刘展志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杨林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朱思强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王宇航</a:t>
            </a:r>
          </a:p>
        </p:txBody>
      </p:sp>
    </p:spTree>
    <p:extLst>
      <p:ext uri="{BB962C8B-B14F-4D97-AF65-F5344CB8AC3E}">
        <p14:creationId xmlns:p14="http://schemas.microsoft.com/office/powerpoint/2010/main" val="148493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6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60"/>
                            </p:stCondLst>
                            <p:childTnLst>
                              <p:par>
                                <p:cTn id="1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xmlns="" id="{174EF8A0-545F-45B9-94F0-D15A54D23870}"/>
              </a:ext>
            </a:extLst>
          </p:cNvPr>
          <p:cNvCxnSpPr>
            <a:cxnSpLocks/>
          </p:cNvCxnSpPr>
          <p:nvPr/>
        </p:nvCxnSpPr>
        <p:spPr>
          <a:xfrm>
            <a:off x="468469" y="657417"/>
            <a:ext cx="8138484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9">
            <a:extLst>
              <a:ext uri="{FF2B5EF4-FFF2-40B4-BE49-F238E27FC236}">
                <a16:creationId xmlns:a16="http://schemas.microsoft.com/office/drawing/2014/main" xmlns="" id="{93029E63-75FD-40EF-A6ED-EA98837567BE}"/>
              </a:ext>
            </a:extLst>
          </p:cNvPr>
          <p:cNvSpPr/>
          <p:nvPr/>
        </p:nvSpPr>
        <p:spPr>
          <a:xfrm>
            <a:off x="1119492" y="971203"/>
            <a:ext cx="380105" cy="322355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20B6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8876CA88-CECB-4684-A8A3-F79DC98D25A6}"/>
              </a:ext>
            </a:extLst>
          </p:cNvPr>
          <p:cNvSpPr txBox="1"/>
          <p:nvPr/>
        </p:nvSpPr>
        <p:spPr>
          <a:xfrm>
            <a:off x="1536894" y="933919"/>
            <a:ext cx="328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is </a:t>
            </a:r>
            <a:r>
              <a:rPr lang="en-US" altLang="zh-CN" sz="1800" b="1" dirty="0" err="1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PULPino</a:t>
            </a:r>
            <a:endParaRPr lang="zh-CN" altLang="en-US" sz="1800" b="1" dirty="0">
              <a:solidFill>
                <a:srgbClr val="020B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1E3FE6E-FDE6-4996-8370-6E4FF4500A8A}"/>
              </a:ext>
            </a:extLst>
          </p:cNvPr>
          <p:cNvSpPr txBox="1"/>
          <p:nvPr/>
        </p:nvSpPr>
        <p:spPr>
          <a:xfrm>
            <a:off x="1082194" y="947755"/>
            <a:ext cx="45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20B62"/>
                </a:solidFill>
              </a:rPr>
              <a:t>01</a:t>
            </a:r>
            <a:endParaRPr lang="zh-CN" altLang="en-US" sz="2000" b="1" dirty="0">
              <a:solidFill>
                <a:srgbClr val="020B62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0F5BF05-A9D8-4537-8238-510FFFE3793E}"/>
              </a:ext>
            </a:extLst>
          </p:cNvPr>
          <p:cNvSpPr/>
          <p:nvPr/>
        </p:nvSpPr>
        <p:spPr>
          <a:xfrm>
            <a:off x="808261" y="1347865"/>
            <a:ext cx="80187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an </a:t>
            </a:r>
            <a:r>
              <a:rPr lang="en-US" altLang="zh-CN" b="1" dirty="0"/>
              <a:t>open-source</a:t>
            </a:r>
            <a:r>
              <a:rPr lang="en-US" altLang="zh-CN" dirty="0"/>
              <a:t> </a:t>
            </a:r>
            <a:r>
              <a:rPr lang="en-US" altLang="zh-CN" b="1" dirty="0"/>
              <a:t>single-core</a:t>
            </a:r>
            <a:r>
              <a:rPr lang="en-US" altLang="zh-CN" dirty="0"/>
              <a:t> microcontroller system, based on 32-bit RISC-V cores developed at </a:t>
            </a:r>
            <a:r>
              <a:rPr lang="en-US" altLang="zh-CN" b="1" dirty="0"/>
              <a:t>ETH Zurich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020B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configurable to use either the RISCY or the zero-</a:t>
            </a:r>
            <a:r>
              <a:rPr lang="en-US" altLang="zh-CN" dirty="0" err="1"/>
              <a:t>riscy</a:t>
            </a:r>
            <a:r>
              <a:rPr lang="en-US" altLang="zh-CN" dirty="0"/>
              <a:t>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20B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RISCY: with 4 pipeline stages and it has an IPC close to 1, full support for the base integer instruction set (RV32I), compressed instructions (RV32C) and multiplication instruction set extension (RV32M)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20B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zero-</a:t>
            </a:r>
            <a:r>
              <a:rPr lang="en-US" altLang="zh-CN" dirty="0" err="1"/>
              <a:t>riscy</a:t>
            </a:r>
            <a:r>
              <a:rPr lang="en-US" altLang="zh-CN" dirty="0"/>
              <a:t>:  with 2 pipeline stages and it has full support for the base integer instruction set (RV32I) and compressed instructions (RV32C)</a:t>
            </a:r>
            <a:endParaRPr lang="zh-CN" altLang="en-US" dirty="0">
              <a:solidFill>
                <a:srgbClr val="020B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xmlns="" id="{AAB1B150-5420-4A14-A657-A5390181C0DB}"/>
              </a:ext>
            </a:extLst>
          </p:cNvPr>
          <p:cNvSpPr txBox="1"/>
          <p:nvPr/>
        </p:nvSpPr>
        <p:spPr>
          <a:xfrm>
            <a:off x="623795" y="257175"/>
            <a:ext cx="370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introduction—— PULP</a:t>
            </a:r>
          </a:p>
        </p:txBody>
      </p:sp>
    </p:spTree>
    <p:extLst>
      <p:ext uri="{BB962C8B-B14F-4D97-AF65-F5344CB8AC3E}">
        <p14:creationId xmlns:p14="http://schemas.microsoft.com/office/powerpoint/2010/main" val="58483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xmlns="" id="{174EF8A0-545F-45B9-94F0-D15A54D23870}"/>
              </a:ext>
            </a:extLst>
          </p:cNvPr>
          <p:cNvCxnSpPr>
            <a:cxnSpLocks/>
          </p:cNvCxnSpPr>
          <p:nvPr/>
        </p:nvCxnSpPr>
        <p:spPr>
          <a:xfrm>
            <a:off x="468469" y="657417"/>
            <a:ext cx="8138484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9">
            <a:extLst>
              <a:ext uri="{FF2B5EF4-FFF2-40B4-BE49-F238E27FC236}">
                <a16:creationId xmlns:a16="http://schemas.microsoft.com/office/drawing/2014/main" xmlns="" id="{93029E63-75FD-40EF-A6ED-EA98837567BE}"/>
              </a:ext>
            </a:extLst>
          </p:cNvPr>
          <p:cNvSpPr/>
          <p:nvPr/>
        </p:nvSpPr>
        <p:spPr>
          <a:xfrm>
            <a:off x="1119492" y="971203"/>
            <a:ext cx="380105" cy="322355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20B6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8876CA88-CECB-4684-A8A3-F79DC98D25A6}"/>
              </a:ext>
            </a:extLst>
          </p:cNvPr>
          <p:cNvSpPr txBox="1"/>
          <p:nvPr/>
        </p:nvSpPr>
        <p:spPr>
          <a:xfrm>
            <a:off x="1536894" y="933919"/>
            <a:ext cx="328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use</a:t>
            </a:r>
            <a:endParaRPr lang="zh-CN" altLang="en-US" sz="1800" b="1" dirty="0">
              <a:solidFill>
                <a:srgbClr val="020B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1E3FE6E-FDE6-4996-8370-6E4FF4500A8A}"/>
              </a:ext>
            </a:extLst>
          </p:cNvPr>
          <p:cNvSpPr txBox="1"/>
          <p:nvPr/>
        </p:nvSpPr>
        <p:spPr>
          <a:xfrm>
            <a:off x="1082194" y="947755"/>
            <a:ext cx="45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20B62"/>
                </a:solidFill>
              </a:rPr>
              <a:t>02</a:t>
            </a:r>
            <a:endParaRPr lang="zh-CN" altLang="en-US" sz="2000" b="1" dirty="0">
              <a:solidFill>
                <a:srgbClr val="020B62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0F5BF05-A9D8-4537-8238-510FFFE3793E}"/>
              </a:ext>
            </a:extLst>
          </p:cNvPr>
          <p:cNvSpPr/>
          <p:nvPr/>
        </p:nvSpPr>
        <p:spPr>
          <a:xfrm>
            <a:off x="1119492" y="1417513"/>
            <a:ext cx="69103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altLang="zh-CN" dirty="0">
              <a:solidFill>
                <a:srgbClr val="020B62"/>
              </a:solidFill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contains a broad set of peripherals, including I2S, I2C, SPI and UART.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20B62"/>
              </a:solidFill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internal devices can be accessed from outside via JTAG and SPI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20B62"/>
              </a:solidFill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boots from an internal boot ROM and loads its program from an external SPI flash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20B62"/>
              </a:solidFill>
              <a:latin typeface="Times New Roman" pitchFamily="18" charset="0"/>
              <a:ea typeface="微软雅黑" panose="020B0503020204020204" pitchFamily="34" charset="-122"/>
              <a:cs typeface="Times New Roman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PULPino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can be synthesized and run on a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Arty A7-board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xmlns="" id="{08EB6AE5-3D84-4CF9-8001-8164284CB6DC}"/>
              </a:ext>
            </a:extLst>
          </p:cNvPr>
          <p:cNvSpPr txBox="1"/>
          <p:nvPr/>
        </p:nvSpPr>
        <p:spPr>
          <a:xfrm>
            <a:off x="623795" y="257175"/>
            <a:ext cx="370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introduction—— PULP</a:t>
            </a:r>
          </a:p>
        </p:txBody>
      </p:sp>
    </p:spTree>
    <p:extLst>
      <p:ext uri="{BB962C8B-B14F-4D97-AF65-F5344CB8AC3E}">
        <p14:creationId xmlns:p14="http://schemas.microsoft.com/office/powerpoint/2010/main" val="2351402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xmlns="" id="{174EF8A0-545F-45B9-94F0-D15A54D23870}"/>
              </a:ext>
            </a:extLst>
          </p:cNvPr>
          <p:cNvCxnSpPr>
            <a:cxnSpLocks/>
          </p:cNvCxnSpPr>
          <p:nvPr/>
        </p:nvCxnSpPr>
        <p:spPr>
          <a:xfrm>
            <a:off x="468469" y="657417"/>
            <a:ext cx="8138484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六边形 32">
            <a:extLst>
              <a:ext uri="{FF2B5EF4-FFF2-40B4-BE49-F238E27FC236}">
                <a16:creationId xmlns:a16="http://schemas.microsoft.com/office/drawing/2014/main" xmlns="" id="{DABA7C37-0AD0-40A6-9D9B-FE28827F881B}"/>
              </a:ext>
            </a:extLst>
          </p:cNvPr>
          <p:cNvSpPr/>
          <p:nvPr/>
        </p:nvSpPr>
        <p:spPr>
          <a:xfrm rot="16200000">
            <a:off x="4167939" y="2294150"/>
            <a:ext cx="792002" cy="720001"/>
          </a:xfrm>
          <a:prstGeom prst="hexagon">
            <a:avLst/>
          </a:prstGeom>
          <a:solidFill>
            <a:srgbClr val="F4F4F4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2" name="六边形 40">
            <a:extLst>
              <a:ext uri="{FF2B5EF4-FFF2-40B4-BE49-F238E27FC236}">
                <a16:creationId xmlns:a16="http://schemas.microsoft.com/office/drawing/2014/main" xmlns="" id="{A0F374D9-46B6-450D-B002-025EBE7E7C56}"/>
              </a:ext>
            </a:extLst>
          </p:cNvPr>
          <p:cNvSpPr/>
          <p:nvPr/>
        </p:nvSpPr>
        <p:spPr>
          <a:xfrm rot="16200000">
            <a:off x="4931446" y="2294150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3" name="六边形 46">
            <a:extLst>
              <a:ext uri="{FF2B5EF4-FFF2-40B4-BE49-F238E27FC236}">
                <a16:creationId xmlns:a16="http://schemas.microsoft.com/office/drawing/2014/main" xmlns="" id="{18730D8F-FB06-4153-A01D-BFD4C9CF24BE}"/>
              </a:ext>
            </a:extLst>
          </p:cNvPr>
          <p:cNvSpPr/>
          <p:nvPr/>
        </p:nvSpPr>
        <p:spPr>
          <a:xfrm rot="16200000">
            <a:off x="4552207" y="1643431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4" name="六边形 47">
            <a:extLst>
              <a:ext uri="{FF2B5EF4-FFF2-40B4-BE49-F238E27FC236}">
                <a16:creationId xmlns:a16="http://schemas.microsoft.com/office/drawing/2014/main" xmlns="" id="{AD88640F-29FB-4289-9009-2E102E82292B}"/>
              </a:ext>
            </a:extLst>
          </p:cNvPr>
          <p:cNvSpPr/>
          <p:nvPr/>
        </p:nvSpPr>
        <p:spPr>
          <a:xfrm rot="16200000">
            <a:off x="4555619" y="2953242"/>
            <a:ext cx="792001" cy="720002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5" name="六边形 48">
            <a:extLst>
              <a:ext uri="{FF2B5EF4-FFF2-40B4-BE49-F238E27FC236}">
                <a16:creationId xmlns:a16="http://schemas.microsoft.com/office/drawing/2014/main" xmlns="" id="{4E2621AE-8866-4872-B0FF-38214EBC7C99}"/>
              </a:ext>
            </a:extLst>
          </p:cNvPr>
          <p:cNvSpPr/>
          <p:nvPr/>
        </p:nvSpPr>
        <p:spPr>
          <a:xfrm rot="16200000">
            <a:off x="3796382" y="2953243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3054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6" name="六边形 49">
            <a:extLst>
              <a:ext uri="{FF2B5EF4-FFF2-40B4-BE49-F238E27FC236}">
                <a16:creationId xmlns:a16="http://schemas.microsoft.com/office/drawing/2014/main" xmlns="" id="{89AF8DA8-7ACC-4342-81DF-B489B45A68AC}"/>
              </a:ext>
            </a:extLst>
          </p:cNvPr>
          <p:cNvSpPr/>
          <p:nvPr/>
        </p:nvSpPr>
        <p:spPr>
          <a:xfrm rot="16200000">
            <a:off x="3398788" y="2294150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7" name="六边形 50">
            <a:extLst>
              <a:ext uri="{FF2B5EF4-FFF2-40B4-BE49-F238E27FC236}">
                <a16:creationId xmlns:a16="http://schemas.microsoft.com/office/drawing/2014/main" xmlns="" id="{6CEF6ED3-00D8-4205-B6A9-771FD71F406B}"/>
              </a:ext>
            </a:extLst>
          </p:cNvPr>
          <p:cNvSpPr/>
          <p:nvPr/>
        </p:nvSpPr>
        <p:spPr>
          <a:xfrm rot="16200000">
            <a:off x="3774802" y="1645266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grpSp>
        <p:nvGrpSpPr>
          <p:cNvPr id="78" name="Group 177">
            <a:extLst>
              <a:ext uri="{FF2B5EF4-FFF2-40B4-BE49-F238E27FC236}">
                <a16:creationId xmlns:a16="http://schemas.microsoft.com/office/drawing/2014/main" xmlns="" id="{B62E0E16-0121-4472-A5B8-95A6F6CD02D9}"/>
              </a:ext>
            </a:extLst>
          </p:cNvPr>
          <p:cNvGrpSpPr/>
          <p:nvPr/>
        </p:nvGrpSpPr>
        <p:grpSpPr>
          <a:xfrm>
            <a:off x="4417734" y="2458900"/>
            <a:ext cx="308531" cy="351049"/>
            <a:chOff x="8783638" y="3568701"/>
            <a:chExt cx="646285" cy="646285"/>
          </a:xfrm>
          <a:solidFill>
            <a:srgbClr val="FFFFFF"/>
          </a:solidFill>
        </p:grpSpPr>
        <p:sp>
          <p:nvSpPr>
            <p:cNvPr id="79" name="Freeform 99">
              <a:extLst>
                <a:ext uri="{FF2B5EF4-FFF2-40B4-BE49-F238E27FC236}">
                  <a16:creationId xmlns:a16="http://schemas.microsoft.com/office/drawing/2014/main" xmlns="" id="{295B1631-4977-40CC-B588-38BC5D997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83638" y="3568701"/>
              <a:ext cx="646285" cy="646285"/>
            </a:xfrm>
            <a:custGeom>
              <a:avLst/>
              <a:gdLst/>
              <a:ahLst/>
              <a:cxnLst>
                <a:cxn ang="0">
                  <a:pos x="80" y="38"/>
                </a:cxn>
                <a:cxn ang="0">
                  <a:pos x="62" y="0"/>
                </a:cxn>
                <a:cxn ang="0">
                  <a:pos x="35" y="39"/>
                </a:cxn>
                <a:cxn ang="0">
                  <a:pos x="31" y="41"/>
                </a:cxn>
                <a:cxn ang="0">
                  <a:pos x="12" y="38"/>
                </a:cxn>
                <a:cxn ang="0">
                  <a:pos x="0" y="111"/>
                </a:cxn>
                <a:cxn ang="0">
                  <a:pos x="23" y="123"/>
                </a:cxn>
                <a:cxn ang="0">
                  <a:pos x="34" y="116"/>
                </a:cxn>
                <a:cxn ang="0">
                  <a:pos x="35" y="116"/>
                </a:cxn>
                <a:cxn ang="0">
                  <a:pos x="73" y="123"/>
                </a:cxn>
                <a:cxn ang="0">
                  <a:pos x="108" y="115"/>
                </a:cxn>
                <a:cxn ang="0">
                  <a:pos x="110" y="104"/>
                </a:cxn>
                <a:cxn ang="0">
                  <a:pos x="116" y="84"/>
                </a:cxn>
                <a:cxn ang="0">
                  <a:pos x="120" y="64"/>
                </a:cxn>
                <a:cxn ang="0">
                  <a:pos x="123" y="55"/>
                </a:cxn>
                <a:cxn ang="0">
                  <a:pos x="112" y="40"/>
                </a:cxn>
                <a:cxn ang="0">
                  <a:pos x="23" y="115"/>
                </a:cxn>
                <a:cxn ang="0">
                  <a:pos x="8" y="111"/>
                </a:cxn>
                <a:cxn ang="0">
                  <a:pos x="12" y="46"/>
                </a:cxn>
                <a:cxn ang="0">
                  <a:pos x="27" y="50"/>
                </a:cxn>
                <a:cxn ang="0">
                  <a:pos x="115" y="56"/>
                </a:cxn>
                <a:cxn ang="0">
                  <a:pos x="100" y="61"/>
                </a:cxn>
                <a:cxn ang="0">
                  <a:pos x="100" y="65"/>
                </a:cxn>
                <a:cxn ang="0">
                  <a:pos x="114" y="72"/>
                </a:cxn>
                <a:cxn ang="0">
                  <a:pos x="96" y="81"/>
                </a:cxn>
                <a:cxn ang="0">
                  <a:pos x="96" y="84"/>
                </a:cxn>
                <a:cxn ang="0">
                  <a:pos x="109" y="92"/>
                </a:cxn>
                <a:cxn ang="0">
                  <a:pos x="92" y="100"/>
                </a:cxn>
                <a:cxn ang="0">
                  <a:pos x="92" y="104"/>
                </a:cxn>
                <a:cxn ang="0">
                  <a:pos x="102" y="109"/>
                </a:cxn>
                <a:cxn ang="0">
                  <a:pos x="94" y="115"/>
                </a:cxn>
                <a:cxn ang="0">
                  <a:pos x="52" y="113"/>
                </a:cxn>
                <a:cxn ang="0">
                  <a:pos x="31" y="105"/>
                </a:cxn>
                <a:cxn ang="0">
                  <a:pos x="34" y="48"/>
                </a:cxn>
                <a:cxn ang="0">
                  <a:pos x="58" y="11"/>
                </a:cxn>
                <a:cxn ang="0">
                  <a:pos x="73" y="26"/>
                </a:cxn>
                <a:cxn ang="0">
                  <a:pos x="111" y="47"/>
                </a:cxn>
                <a:cxn ang="0">
                  <a:pos x="115" y="56"/>
                </a:cxn>
                <a:cxn ang="0">
                  <a:pos x="115" y="56"/>
                </a:cxn>
              </a:cxnLst>
              <a:rect l="0" t="0" r="r" b="b"/>
              <a:pathLst>
                <a:path w="123" h="123">
                  <a:moveTo>
                    <a:pt x="112" y="40"/>
                  </a:moveTo>
                  <a:cubicBezTo>
                    <a:pt x="107" y="39"/>
                    <a:pt x="96" y="39"/>
                    <a:pt x="80" y="38"/>
                  </a:cubicBezTo>
                  <a:cubicBezTo>
                    <a:pt x="80" y="35"/>
                    <a:pt x="81" y="32"/>
                    <a:pt x="81" y="26"/>
                  </a:cubicBezTo>
                  <a:cubicBezTo>
                    <a:pt x="81" y="12"/>
                    <a:pt x="71" y="0"/>
                    <a:pt x="62" y="0"/>
                  </a:cubicBezTo>
                  <a:cubicBezTo>
                    <a:pt x="55" y="0"/>
                    <a:pt x="50" y="5"/>
                    <a:pt x="50" y="11"/>
                  </a:cubicBezTo>
                  <a:cubicBezTo>
                    <a:pt x="50" y="19"/>
                    <a:pt x="48" y="32"/>
                    <a:pt x="35" y="39"/>
                  </a:cubicBezTo>
                  <a:cubicBezTo>
                    <a:pt x="34" y="40"/>
                    <a:pt x="31" y="41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9" y="40"/>
                    <a:pt x="26" y="38"/>
                    <a:pt x="23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6" y="38"/>
                    <a:pt x="0" y="43"/>
                    <a:pt x="0" y="5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8"/>
                    <a:pt x="6" y="123"/>
                    <a:pt x="12" y="123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8" y="123"/>
                    <a:pt x="32" y="120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4" y="116"/>
                    <a:pt x="35" y="116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37" y="117"/>
                    <a:pt x="41" y="118"/>
                    <a:pt x="50" y="120"/>
                  </a:cubicBezTo>
                  <a:cubicBezTo>
                    <a:pt x="52" y="121"/>
                    <a:pt x="63" y="123"/>
                    <a:pt x="73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101" y="123"/>
                    <a:pt x="105" y="120"/>
                    <a:pt x="108" y="115"/>
                  </a:cubicBezTo>
                  <a:cubicBezTo>
                    <a:pt x="108" y="115"/>
                    <a:pt x="109" y="114"/>
                    <a:pt x="110" y="111"/>
                  </a:cubicBezTo>
                  <a:cubicBezTo>
                    <a:pt x="110" y="109"/>
                    <a:pt x="110" y="107"/>
                    <a:pt x="110" y="104"/>
                  </a:cubicBezTo>
                  <a:cubicBezTo>
                    <a:pt x="114" y="102"/>
                    <a:pt x="115" y="97"/>
                    <a:pt x="116" y="95"/>
                  </a:cubicBezTo>
                  <a:cubicBezTo>
                    <a:pt x="118" y="90"/>
                    <a:pt x="117" y="87"/>
                    <a:pt x="116" y="84"/>
                  </a:cubicBezTo>
                  <a:cubicBezTo>
                    <a:pt x="118" y="82"/>
                    <a:pt x="120" y="79"/>
                    <a:pt x="121" y="73"/>
                  </a:cubicBezTo>
                  <a:cubicBezTo>
                    <a:pt x="122" y="70"/>
                    <a:pt x="121" y="67"/>
                    <a:pt x="120" y="64"/>
                  </a:cubicBezTo>
                  <a:cubicBezTo>
                    <a:pt x="122" y="62"/>
                    <a:pt x="123" y="59"/>
                    <a:pt x="123" y="56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55"/>
                    <a:pt x="123" y="54"/>
                    <a:pt x="123" y="53"/>
                  </a:cubicBezTo>
                  <a:cubicBezTo>
                    <a:pt x="123" y="48"/>
                    <a:pt x="120" y="42"/>
                    <a:pt x="112" y="40"/>
                  </a:cubicBezTo>
                  <a:close/>
                  <a:moveTo>
                    <a:pt x="27" y="111"/>
                  </a:moveTo>
                  <a:cubicBezTo>
                    <a:pt x="27" y="113"/>
                    <a:pt x="26" y="115"/>
                    <a:pt x="23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0" y="115"/>
                    <a:pt x="8" y="113"/>
                    <a:pt x="8" y="111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8"/>
                    <a:pt x="10" y="46"/>
                    <a:pt x="12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6" y="46"/>
                    <a:pt x="27" y="48"/>
                    <a:pt x="27" y="50"/>
                  </a:cubicBezTo>
                  <a:lnTo>
                    <a:pt x="27" y="111"/>
                  </a:lnTo>
                  <a:close/>
                  <a:moveTo>
                    <a:pt x="115" y="56"/>
                  </a:moveTo>
                  <a:cubicBezTo>
                    <a:pt x="115" y="58"/>
                    <a:pt x="114" y="61"/>
                    <a:pt x="108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1"/>
                    <a:pt x="98" y="62"/>
                    <a:pt x="98" y="63"/>
                  </a:cubicBezTo>
                  <a:cubicBezTo>
                    <a:pt x="98" y="64"/>
                    <a:pt x="99" y="65"/>
                    <a:pt x="100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13" y="65"/>
                    <a:pt x="114" y="70"/>
                    <a:pt x="114" y="72"/>
                  </a:cubicBezTo>
                  <a:cubicBezTo>
                    <a:pt x="113" y="75"/>
                    <a:pt x="112" y="81"/>
                    <a:pt x="105" y="81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5" y="81"/>
                    <a:pt x="94" y="81"/>
                    <a:pt x="94" y="82"/>
                  </a:cubicBezTo>
                  <a:cubicBezTo>
                    <a:pt x="94" y="83"/>
                    <a:pt x="95" y="84"/>
                    <a:pt x="96" y="84"/>
                  </a:cubicBezTo>
                  <a:cubicBezTo>
                    <a:pt x="104" y="84"/>
                    <a:pt x="104" y="84"/>
                    <a:pt x="104" y="84"/>
                  </a:cubicBezTo>
                  <a:cubicBezTo>
                    <a:pt x="110" y="84"/>
                    <a:pt x="110" y="89"/>
                    <a:pt x="109" y="92"/>
                  </a:cubicBezTo>
                  <a:cubicBezTo>
                    <a:pt x="108" y="96"/>
                    <a:pt x="107" y="100"/>
                    <a:pt x="99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1" y="100"/>
                    <a:pt x="90" y="101"/>
                    <a:pt x="90" y="102"/>
                  </a:cubicBezTo>
                  <a:cubicBezTo>
                    <a:pt x="90" y="103"/>
                    <a:pt x="91" y="104"/>
                    <a:pt x="92" y="104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103" y="104"/>
                    <a:pt x="103" y="108"/>
                    <a:pt x="102" y="109"/>
                  </a:cubicBezTo>
                  <a:cubicBezTo>
                    <a:pt x="102" y="110"/>
                    <a:pt x="101" y="112"/>
                    <a:pt x="101" y="112"/>
                  </a:cubicBezTo>
                  <a:cubicBezTo>
                    <a:pt x="100" y="114"/>
                    <a:pt x="98" y="115"/>
                    <a:pt x="94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63" y="115"/>
                    <a:pt x="52" y="113"/>
                    <a:pt x="52" y="113"/>
                  </a:cubicBezTo>
                  <a:cubicBezTo>
                    <a:pt x="36" y="109"/>
                    <a:pt x="35" y="109"/>
                    <a:pt x="34" y="108"/>
                  </a:cubicBezTo>
                  <a:cubicBezTo>
                    <a:pt x="34" y="108"/>
                    <a:pt x="31" y="108"/>
                    <a:pt x="31" y="105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0"/>
                    <a:pt x="32" y="49"/>
                    <a:pt x="34" y="48"/>
                  </a:cubicBezTo>
                  <a:cubicBezTo>
                    <a:pt x="34" y="48"/>
                    <a:pt x="35" y="48"/>
                    <a:pt x="35" y="48"/>
                  </a:cubicBezTo>
                  <a:cubicBezTo>
                    <a:pt x="52" y="40"/>
                    <a:pt x="58" y="25"/>
                    <a:pt x="58" y="11"/>
                  </a:cubicBezTo>
                  <a:cubicBezTo>
                    <a:pt x="58" y="10"/>
                    <a:pt x="59" y="8"/>
                    <a:pt x="62" y="8"/>
                  </a:cubicBezTo>
                  <a:cubicBezTo>
                    <a:pt x="66" y="8"/>
                    <a:pt x="73" y="16"/>
                    <a:pt x="73" y="26"/>
                  </a:cubicBezTo>
                  <a:cubicBezTo>
                    <a:pt x="73" y="35"/>
                    <a:pt x="73" y="37"/>
                    <a:pt x="69" y="46"/>
                  </a:cubicBezTo>
                  <a:cubicBezTo>
                    <a:pt x="108" y="46"/>
                    <a:pt x="107" y="47"/>
                    <a:pt x="111" y="47"/>
                  </a:cubicBezTo>
                  <a:cubicBezTo>
                    <a:pt x="115" y="49"/>
                    <a:pt x="115" y="52"/>
                    <a:pt x="115" y="53"/>
                  </a:cubicBezTo>
                  <a:cubicBezTo>
                    <a:pt x="115" y="55"/>
                    <a:pt x="115" y="54"/>
                    <a:pt x="115" y="56"/>
                  </a:cubicBezTo>
                  <a:close/>
                  <a:moveTo>
                    <a:pt x="115" y="56"/>
                  </a:moveTo>
                  <a:cubicBezTo>
                    <a:pt x="115" y="56"/>
                    <a:pt x="115" y="56"/>
                    <a:pt x="115" y="5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100">
              <a:extLst>
                <a:ext uri="{FF2B5EF4-FFF2-40B4-BE49-F238E27FC236}">
                  <a16:creationId xmlns:a16="http://schemas.microsoft.com/office/drawing/2014/main" xmlns="" id="{CF93BBF6-6B54-42FF-9C5D-3677A3DCEB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18563" y="3862388"/>
              <a:ext cx="33338" cy="317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5"/>
                </a:cxn>
                <a:cxn ang="0">
                  <a:pos x="6" y="11"/>
                </a:cxn>
                <a:cxn ang="0">
                  <a:pos x="11" y="5"/>
                </a:cxn>
                <a:cxn ang="0">
                  <a:pos x="6" y="0"/>
                </a:cxn>
                <a:cxn ang="0">
                  <a:pos x="6" y="7"/>
                </a:cxn>
                <a:cxn ang="0">
                  <a:pos x="4" y="5"/>
                </a:cxn>
                <a:cxn ang="0">
                  <a:pos x="6" y="4"/>
                </a:cxn>
                <a:cxn ang="0">
                  <a:pos x="8" y="5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2" y="11"/>
                    <a:pt x="6" y="11"/>
                  </a:cubicBezTo>
                  <a:cubicBezTo>
                    <a:pt x="9" y="11"/>
                    <a:pt x="11" y="9"/>
                    <a:pt x="11" y="5"/>
                  </a:cubicBezTo>
                  <a:cubicBezTo>
                    <a:pt x="11" y="2"/>
                    <a:pt x="9" y="0"/>
                    <a:pt x="6" y="0"/>
                  </a:cubicBezTo>
                  <a:close/>
                  <a:moveTo>
                    <a:pt x="6" y="7"/>
                  </a:moveTo>
                  <a:cubicBezTo>
                    <a:pt x="5" y="7"/>
                    <a:pt x="4" y="6"/>
                    <a:pt x="4" y="5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7" y="4"/>
                    <a:pt x="8" y="4"/>
                    <a:pt x="8" y="5"/>
                  </a:cubicBezTo>
                  <a:cubicBezTo>
                    <a:pt x="8" y="6"/>
                    <a:pt x="7" y="7"/>
                    <a:pt x="6" y="7"/>
                  </a:cubicBezTo>
                  <a:close/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1" name="Freeform 47">
            <a:extLst>
              <a:ext uri="{FF2B5EF4-FFF2-40B4-BE49-F238E27FC236}">
                <a16:creationId xmlns:a16="http://schemas.microsoft.com/office/drawing/2014/main" xmlns="" id="{6C572163-0CFB-4EEF-8517-A50453B57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676" y="1808722"/>
            <a:ext cx="402524" cy="351049"/>
          </a:xfrm>
          <a:custGeom>
            <a:avLst/>
            <a:gdLst>
              <a:gd name="T0" fmla="*/ 221804 w 498"/>
              <a:gd name="T1" fmla="*/ 194813 h 435"/>
              <a:gd name="T2" fmla="*/ 221804 w 498"/>
              <a:gd name="T3" fmla="*/ 194813 h 435"/>
              <a:gd name="T4" fmla="*/ 217341 w 498"/>
              <a:gd name="T5" fmla="*/ 147232 h 435"/>
              <a:gd name="T6" fmla="*/ 189671 w 498"/>
              <a:gd name="T7" fmla="*/ 131521 h 435"/>
              <a:gd name="T8" fmla="*/ 166018 w 498"/>
              <a:gd name="T9" fmla="*/ 103691 h 435"/>
              <a:gd name="T10" fmla="*/ 174051 w 498"/>
              <a:gd name="T11" fmla="*/ 87980 h 435"/>
              <a:gd name="T12" fmla="*/ 182084 w 498"/>
              <a:gd name="T13" fmla="*/ 71372 h 435"/>
              <a:gd name="T14" fmla="*/ 178068 w 498"/>
              <a:gd name="T15" fmla="*/ 67781 h 435"/>
              <a:gd name="T16" fmla="*/ 182084 w 498"/>
              <a:gd name="T17" fmla="*/ 51621 h 435"/>
              <a:gd name="T18" fmla="*/ 154415 w 498"/>
              <a:gd name="T19" fmla="*/ 27830 h 435"/>
              <a:gd name="T20" fmla="*/ 126745 w 498"/>
              <a:gd name="T21" fmla="*/ 51621 h 435"/>
              <a:gd name="T22" fmla="*/ 130762 w 498"/>
              <a:gd name="T23" fmla="*/ 67781 h 435"/>
              <a:gd name="T24" fmla="*/ 126745 w 498"/>
              <a:gd name="T25" fmla="*/ 71372 h 435"/>
              <a:gd name="T26" fmla="*/ 134778 w 498"/>
              <a:gd name="T27" fmla="*/ 87980 h 435"/>
              <a:gd name="T28" fmla="*/ 138795 w 498"/>
              <a:gd name="T29" fmla="*/ 103691 h 435"/>
              <a:gd name="T30" fmla="*/ 130762 w 498"/>
              <a:gd name="T31" fmla="*/ 123441 h 435"/>
              <a:gd name="T32" fmla="*/ 170035 w 498"/>
              <a:gd name="T33" fmla="*/ 163392 h 435"/>
              <a:gd name="T34" fmla="*/ 170035 w 498"/>
              <a:gd name="T35" fmla="*/ 194813 h 435"/>
              <a:gd name="T36" fmla="*/ 221804 w 498"/>
              <a:gd name="T37" fmla="*/ 194813 h 435"/>
              <a:gd name="T38" fmla="*/ 115142 w 498"/>
              <a:gd name="T39" fmla="*/ 135561 h 435"/>
              <a:gd name="T40" fmla="*/ 115142 w 498"/>
              <a:gd name="T41" fmla="*/ 135561 h 435"/>
              <a:gd name="T42" fmla="*/ 83455 w 498"/>
              <a:gd name="T43" fmla="*/ 103691 h 435"/>
              <a:gd name="T44" fmla="*/ 95059 w 498"/>
              <a:gd name="T45" fmla="*/ 75412 h 435"/>
              <a:gd name="T46" fmla="*/ 103092 w 498"/>
              <a:gd name="T47" fmla="*/ 59701 h 435"/>
              <a:gd name="T48" fmla="*/ 99075 w 498"/>
              <a:gd name="T49" fmla="*/ 51621 h 435"/>
              <a:gd name="T50" fmla="*/ 103092 w 498"/>
              <a:gd name="T51" fmla="*/ 31870 h 435"/>
              <a:gd name="T52" fmla="*/ 67389 w 498"/>
              <a:gd name="T53" fmla="*/ 0 h 435"/>
              <a:gd name="T54" fmla="*/ 31686 w 498"/>
              <a:gd name="T55" fmla="*/ 31870 h 435"/>
              <a:gd name="T56" fmla="*/ 31686 w 498"/>
              <a:gd name="T57" fmla="*/ 51621 h 435"/>
              <a:gd name="T58" fmla="*/ 31686 w 498"/>
              <a:gd name="T59" fmla="*/ 59701 h 435"/>
              <a:gd name="T60" fmla="*/ 39719 w 498"/>
              <a:gd name="T61" fmla="*/ 75412 h 435"/>
              <a:gd name="T62" fmla="*/ 47753 w 498"/>
              <a:gd name="T63" fmla="*/ 103691 h 435"/>
              <a:gd name="T64" fmla="*/ 20083 w 498"/>
              <a:gd name="T65" fmla="*/ 135561 h 435"/>
              <a:gd name="T66" fmla="*/ 0 w 498"/>
              <a:gd name="T67" fmla="*/ 155312 h 435"/>
              <a:gd name="T68" fmla="*/ 0 w 498"/>
              <a:gd name="T69" fmla="*/ 194813 h 435"/>
              <a:gd name="T70" fmla="*/ 154415 w 498"/>
              <a:gd name="T71" fmla="*/ 194813 h 435"/>
              <a:gd name="T72" fmla="*/ 154415 w 498"/>
              <a:gd name="T73" fmla="*/ 163392 h 435"/>
              <a:gd name="T74" fmla="*/ 115142 w 498"/>
              <a:gd name="T75" fmla="*/ 135561 h 435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2" name="Freeform 109">
            <a:extLst>
              <a:ext uri="{FF2B5EF4-FFF2-40B4-BE49-F238E27FC236}">
                <a16:creationId xmlns:a16="http://schemas.microsoft.com/office/drawing/2014/main" xmlns="" id="{D8C232BC-3348-400C-97E3-01EE55E00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0765" y="2458900"/>
            <a:ext cx="383720" cy="386154"/>
          </a:xfrm>
          <a:custGeom>
            <a:avLst/>
            <a:gdLst>
              <a:gd name="T0" fmla="*/ 116822 w 634"/>
              <a:gd name="T1" fmla="*/ 0 h 634"/>
              <a:gd name="T2" fmla="*/ 116822 w 634"/>
              <a:gd name="T3" fmla="*/ 228190 h 634"/>
              <a:gd name="T4" fmla="*/ 116822 w 634"/>
              <a:gd name="T5" fmla="*/ 0 h 634"/>
              <a:gd name="T6" fmla="*/ 196507 w 634"/>
              <a:gd name="T7" fmla="*/ 58399 h 634"/>
              <a:gd name="T8" fmla="*/ 159369 w 634"/>
              <a:gd name="T9" fmla="*/ 105984 h 634"/>
              <a:gd name="T10" fmla="*/ 196507 w 634"/>
              <a:gd name="T11" fmla="*/ 58399 h 634"/>
              <a:gd name="T12" fmla="*/ 186051 w 634"/>
              <a:gd name="T13" fmla="*/ 47945 h 634"/>
              <a:gd name="T14" fmla="*/ 138096 w 634"/>
              <a:gd name="T15" fmla="*/ 21269 h 634"/>
              <a:gd name="T16" fmla="*/ 85093 w 634"/>
              <a:gd name="T17" fmla="*/ 105984 h 634"/>
              <a:gd name="T18" fmla="*/ 90501 w 634"/>
              <a:gd name="T19" fmla="*/ 69214 h 634"/>
              <a:gd name="T20" fmla="*/ 138096 w 634"/>
              <a:gd name="T21" fmla="*/ 69214 h 634"/>
              <a:gd name="T22" fmla="*/ 85093 w 634"/>
              <a:gd name="T23" fmla="*/ 105984 h 634"/>
              <a:gd name="T24" fmla="*/ 143504 w 634"/>
              <a:gd name="T25" fmla="*/ 122206 h 634"/>
              <a:gd name="T26" fmla="*/ 116822 w 634"/>
              <a:gd name="T27" fmla="*/ 159336 h 634"/>
              <a:gd name="T28" fmla="*/ 85093 w 634"/>
              <a:gd name="T29" fmla="*/ 122206 h 634"/>
              <a:gd name="T30" fmla="*/ 106366 w 634"/>
              <a:gd name="T31" fmla="*/ 15862 h 634"/>
              <a:gd name="T32" fmla="*/ 116822 w 634"/>
              <a:gd name="T33" fmla="*/ 15862 h 634"/>
              <a:gd name="T34" fmla="*/ 138096 w 634"/>
              <a:gd name="T35" fmla="*/ 58399 h 634"/>
              <a:gd name="T36" fmla="*/ 95549 w 634"/>
              <a:gd name="T37" fmla="*/ 58399 h 634"/>
              <a:gd name="T38" fmla="*/ 90501 w 634"/>
              <a:gd name="T39" fmla="*/ 21269 h 634"/>
              <a:gd name="T40" fmla="*/ 79684 w 634"/>
              <a:gd name="T41" fmla="*/ 52992 h 634"/>
              <a:gd name="T42" fmla="*/ 90501 w 634"/>
              <a:gd name="T43" fmla="*/ 21269 h 634"/>
              <a:gd name="T44" fmla="*/ 32090 w 634"/>
              <a:gd name="T45" fmla="*/ 58399 h 634"/>
              <a:gd name="T46" fmla="*/ 74637 w 634"/>
              <a:gd name="T47" fmla="*/ 105984 h 634"/>
              <a:gd name="T48" fmla="*/ 32090 w 634"/>
              <a:gd name="T49" fmla="*/ 58399 h 634"/>
              <a:gd name="T50" fmla="*/ 32090 w 634"/>
              <a:gd name="T51" fmla="*/ 169790 h 634"/>
              <a:gd name="T52" fmla="*/ 74637 w 634"/>
              <a:gd name="T53" fmla="*/ 122206 h 634"/>
              <a:gd name="T54" fmla="*/ 32090 w 634"/>
              <a:gd name="T55" fmla="*/ 169790 h 634"/>
              <a:gd name="T56" fmla="*/ 42546 w 634"/>
              <a:gd name="T57" fmla="*/ 180605 h 634"/>
              <a:gd name="T58" fmla="*/ 90501 w 634"/>
              <a:gd name="T59" fmla="*/ 212328 h 634"/>
              <a:gd name="T60" fmla="*/ 122231 w 634"/>
              <a:gd name="T61" fmla="*/ 212328 h 634"/>
              <a:gd name="T62" fmla="*/ 116822 w 634"/>
              <a:gd name="T63" fmla="*/ 212328 h 634"/>
              <a:gd name="T64" fmla="*/ 95549 w 634"/>
              <a:gd name="T65" fmla="*/ 169790 h 634"/>
              <a:gd name="T66" fmla="*/ 138096 w 634"/>
              <a:gd name="T67" fmla="*/ 169790 h 634"/>
              <a:gd name="T68" fmla="*/ 138096 w 634"/>
              <a:gd name="T69" fmla="*/ 212328 h 634"/>
              <a:gd name="T70" fmla="*/ 148552 w 634"/>
              <a:gd name="T71" fmla="*/ 175198 h 634"/>
              <a:gd name="T72" fmla="*/ 138096 w 634"/>
              <a:gd name="T73" fmla="*/ 212328 h 634"/>
              <a:gd name="T74" fmla="*/ 196507 w 634"/>
              <a:gd name="T75" fmla="*/ 169790 h 634"/>
              <a:gd name="T76" fmla="*/ 159369 w 634"/>
              <a:gd name="T77" fmla="*/ 122206 h 634"/>
              <a:gd name="T78" fmla="*/ 196507 w 634"/>
              <a:gd name="T79" fmla="*/ 169790 h 63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34"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47"/>
                  <a:pt x="0" y="324"/>
                </a:cubicBezTo>
                <a:cubicBezTo>
                  <a:pt x="0" y="486"/>
                  <a:pt x="148" y="633"/>
                  <a:pt x="324" y="633"/>
                </a:cubicBezTo>
                <a:cubicBezTo>
                  <a:pt x="486" y="633"/>
                  <a:pt x="633" y="486"/>
                  <a:pt x="633" y="324"/>
                </a:cubicBezTo>
                <a:cubicBezTo>
                  <a:pt x="633" y="147"/>
                  <a:pt x="486" y="0"/>
                  <a:pt x="324" y="0"/>
                </a:cubicBezTo>
                <a:close/>
                <a:moveTo>
                  <a:pt x="545" y="162"/>
                </a:moveTo>
                <a:lnTo>
                  <a:pt x="545" y="162"/>
                </a:lnTo>
                <a:cubicBezTo>
                  <a:pt x="574" y="206"/>
                  <a:pt x="589" y="251"/>
                  <a:pt x="589" y="294"/>
                </a:cubicBezTo>
                <a:cubicBezTo>
                  <a:pt x="442" y="294"/>
                  <a:pt x="442" y="294"/>
                  <a:pt x="442" y="294"/>
                </a:cubicBezTo>
                <a:cubicBezTo>
                  <a:pt x="442" y="265"/>
                  <a:pt x="427" y="221"/>
                  <a:pt x="427" y="192"/>
                </a:cubicBezTo>
                <a:cubicBezTo>
                  <a:pt x="471" y="192"/>
                  <a:pt x="516" y="177"/>
                  <a:pt x="545" y="162"/>
                </a:cubicBezTo>
                <a:close/>
                <a:moveTo>
                  <a:pt x="516" y="133"/>
                </a:moveTo>
                <a:lnTo>
                  <a:pt x="516" y="133"/>
                </a:lnTo>
                <a:cubicBezTo>
                  <a:pt x="486" y="147"/>
                  <a:pt x="457" y="147"/>
                  <a:pt x="412" y="147"/>
                </a:cubicBezTo>
                <a:cubicBezTo>
                  <a:pt x="412" y="118"/>
                  <a:pt x="398" y="89"/>
                  <a:pt x="383" y="59"/>
                </a:cubicBezTo>
                <a:cubicBezTo>
                  <a:pt x="442" y="59"/>
                  <a:pt x="486" y="89"/>
                  <a:pt x="516" y="133"/>
                </a:cubicBezTo>
                <a:close/>
                <a:moveTo>
                  <a:pt x="236" y="294"/>
                </a:moveTo>
                <a:lnTo>
                  <a:pt x="236" y="294"/>
                </a:lnTo>
                <a:cubicBezTo>
                  <a:pt x="236" y="265"/>
                  <a:pt x="251" y="236"/>
                  <a:pt x="251" y="192"/>
                </a:cubicBezTo>
                <a:cubicBezTo>
                  <a:pt x="280" y="206"/>
                  <a:pt x="295" y="206"/>
                  <a:pt x="324" y="206"/>
                </a:cubicBezTo>
                <a:cubicBezTo>
                  <a:pt x="339" y="206"/>
                  <a:pt x="369" y="206"/>
                  <a:pt x="383" y="192"/>
                </a:cubicBezTo>
                <a:cubicBezTo>
                  <a:pt x="398" y="236"/>
                  <a:pt x="398" y="265"/>
                  <a:pt x="398" y="294"/>
                </a:cubicBezTo>
                <a:lnTo>
                  <a:pt x="236" y="294"/>
                </a:lnTo>
                <a:close/>
                <a:moveTo>
                  <a:pt x="398" y="339"/>
                </a:moveTo>
                <a:lnTo>
                  <a:pt x="398" y="339"/>
                </a:lnTo>
                <a:cubicBezTo>
                  <a:pt x="398" y="368"/>
                  <a:pt x="398" y="412"/>
                  <a:pt x="383" y="442"/>
                </a:cubicBezTo>
                <a:cubicBezTo>
                  <a:pt x="369" y="442"/>
                  <a:pt x="339" y="442"/>
                  <a:pt x="324" y="442"/>
                </a:cubicBezTo>
                <a:cubicBezTo>
                  <a:pt x="295" y="442"/>
                  <a:pt x="280" y="442"/>
                  <a:pt x="251" y="442"/>
                </a:cubicBezTo>
                <a:cubicBezTo>
                  <a:pt x="251" y="412"/>
                  <a:pt x="236" y="368"/>
                  <a:pt x="236" y="339"/>
                </a:cubicBezTo>
                <a:lnTo>
                  <a:pt x="398" y="339"/>
                </a:lnTo>
                <a:close/>
                <a:moveTo>
                  <a:pt x="295" y="44"/>
                </a:moveTo>
                <a:lnTo>
                  <a:pt x="295" y="44"/>
                </a:lnTo>
                <a:cubicBezTo>
                  <a:pt x="310" y="44"/>
                  <a:pt x="310" y="44"/>
                  <a:pt x="324" y="44"/>
                </a:cubicBezTo>
                <a:lnTo>
                  <a:pt x="339" y="44"/>
                </a:lnTo>
                <a:cubicBezTo>
                  <a:pt x="354" y="74"/>
                  <a:pt x="369" y="118"/>
                  <a:pt x="383" y="162"/>
                </a:cubicBezTo>
                <a:cubicBezTo>
                  <a:pt x="354" y="162"/>
                  <a:pt x="339" y="162"/>
                  <a:pt x="324" y="162"/>
                </a:cubicBezTo>
                <a:cubicBezTo>
                  <a:pt x="295" y="162"/>
                  <a:pt x="280" y="162"/>
                  <a:pt x="265" y="162"/>
                </a:cubicBezTo>
                <a:cubicBezTo>
                  <a:pt x="265" y="118"/>
                  <a:pt x="280" y="74"/>
                  <a:pt x="295" y="44"/>
                </a:cubicBezTo>
                <a:close/>
                <a:moveTo>
                  <a:pt x="251" y="59"/>
                </a:moveTo>
                <a:lnTo>
                  <a:pt x="251" y="59"/>
                </a:lnTo>
                <a:cubicBezTo>
                  <a:pt x="236" y="89"/>
                  <a:pt x="221" y="118"/>
                  <a:pt x="221" y="147"/>
                </a:cubicBezTo>
                <a:cubicBezTo>
                  <a:pt x="192" y="147"/>
                  <a:pt x="148" y="147"/>
                  <a:pt x="118" y="133"/>
                </a:cubicBezTo>
                <a:cubicBezTo>
                  <a:pt x="148" y="89"/>
                  <a:pt x="207" y="59"/>
                  <a:pt x="251" y="5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133" y="177"/>
                  <a:pt x="177" y="192"/>
                  <a:pt x="207" y="192"/>
                </a:cubicBezTo>
                <a:cubicBezTo>
                  <a:pt x="207" y="221"/>
                  <a:pt x="207" y="265"/>
                  <a:pt x="207" y="294"/>
                </a:cubicBezTo>
                <a:cubicBezTo>
                  <a:pt x="44" y="294"/>
                  <a:pt x="44" y="294"/>
                  <a:pt x="44" y="294"/>
                </a:cubicBezTo>
                <a:cubicBezTo>
                  <a:pt x="44" y="251"/>
                  <a:pt x="59" y="206"/>
                  <a:pt x="89" y="162"/>
                </a:cubicBezTo>
                <a:close/>
                <a:moveTo>
                  <a:pt x="89" y="471"/>
                </a:moveTo>
                <a:lnTo>
                  <a:pt x="89" y="471"/>
                </a:lnTo>
                <a:cubicBezTo>
                  <a:pt x="59" y="427"/>
                  <a:pt x="44" y="383"/>
                  <a:pt x="44" y="339"/>
                </a:cubicBezTo>
                <a:cubicBezTo>
                  <a:pt x="207" y="339"/>
                  <a:pt x="207" y="339"/>
                  <a:pt x="207" y="339"/>
                </a:cubicBezTo>
                <a:cubicBezTo>
                  <a:pt x="207" y="368"/>
                  <a:pt x="207" y="412"/>
                  <a:pt x="207" y="442"/>
                </a:cubicBezTo>
                <a:cubicBezTo>
                  <a:pt x="177" y="457"/>
                  <a:pt x="133" y="457"/>
                  <a:pt x="89" y="471"/>
                </a:cubicBezTo>
                <a:close/>
                <a:moveTo>
                  <a:pt x="118" y="501"/>
                </a:moveTo>
                <a:lnTo>
                  <a:pt x="118" y="501"/>
                </a:lnTo>
                <a:cubicBezTo>
                  <a:pt x="148" y="501"/>
                  <a:pt x="192" y="486"/>
                  <a:pt x="221" y="486"/>
                </a:cubicBezTo>
                <a:cubicBezTo>
                  <a:pt x="221" y="515"/>
                  <a:pt x="236" y="560"/>
                  <a:pt x="251" y="589"/>
                </a:cubicBezTo>
                <a:cubicBezTo>
                  <a:pt x="207" y="574"/>
                  <a:pt x="148" y="545"/>
                  <a:pt x="118" y="501"/>
                </a:cubicBezTo>
                <a:close/>
                <a:moveTo>
                  <a:pt x="339" y="589"/>
                </a:moveTo>
                <a:lnTo>
                  <a:pt x="339" y="589"/>
                </a:lnTo>
                <a:lnTo>
                  <a:pt x="324" y="589"/>
                </a:lnTo>
                <a:cubicBezTo>
                  <a:pt x="310" y="589"/>
                  <a:pt x="310" y="589"/>
                  <a:pt x="295" y="589"/>
                </a:cubicBezTo>
                <a:cubicBezTo>
                  <a:pt x="280" y="560"/>
                  <a:pt x="265" y="515"/>
                  <a:pt x="265" y="471"/>
                </a:cubicBezTo>
                <a:cubicBezTo>
                  <a:pt x="280" y="471"/>
                  <a:pt x="295" y="471"/>
                  <a:pt x="324" y="471"/>
                </a:cubicBezTo>
                <a:cubicBezTo>
                  <a:pt x="339" y="471"/>
                  <a:pt x="354" y="471"/>
                  <a:pt x="383" y="471"/>
                </a:cubicBezTo>
                <a:cubicBezTo>
                  <a:pt x="369" y="515"/>
                  <a:pt x="354" y="560"/>
                  <a:pt x="339" y="589"/>
                </a:cubicBezTo>
                <a:close/>
                <a:moveTo>
                  <a:pt x="383" y="589"/>
                </a:moveTo>
                <a:lnTo>
                  <a:pt x="383" y="589"/>
                </a:lnTo>
                <a:cubicBezTo>
                  <a:pt x="398" y="560"/>
                  <a:pt x="412" y="515"/>
                  <a:pt x="412" y="486"/>
                </a:cubicBezTo>
                <a:cubicBezTo>
                  <a:pt x="457" y="486"/>
                  <a:pt x="486" y="501"/>
                  <a:pt x="516" y="501"/>
                </a:cubicBezTo>
                <a:cubicBezTo>
                  <a:pt x="486" y="545"/>
                  <a:pt x="442" y="574"/>
                  <a:pt x="383" y="589"/>
                </a:cubicBezTo>
                <a:close/>
                <a:moveTo>
                  <a:pt x="545" y="471"/>
                </a:moveTo>
                <a:lnTo>
                  <a:pt x="545" y="471"/>
                </a:lnTo>
                <a:cubicBezTo>
                  <a:pt x="516" y="457"/>
                  <a:pt x="471" y="457"/>
                  <a:pt x="427" y="442"/>
                </a:cubicBezTo>
                <a:cubicBezTo>
                  <a:pt x="427" y="412"/>
                  <a:pt x="442" y="368"/>
                  <a:pt x="442" y="339"/>
                </a:cubicBezTo>
                <a:cubicBezTo>
                  <a:pt x="589" y="339"/>
                  <a:pt x="589" y="339"/>
                  <a:pt x="589" y="339"/>
                </a:cubicBezTo>
                <a:cubicBezTo>
                  <a:pt x="589" y="383"/>
                  <a:pt x="574" y="427"/>
                  <a:pt x="545" y="4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Freeform 171">
            <a:extLst>
              <a:ext uri="{FF2B5EF4-FFF2-40B4-BE49-F238E27FC236}">
                <a16:creationId xmlns:a16="http://schemas.microsoft.com/office/drawing/2014/main" xmlns="" id="{1EF74AF3-C43B-4F63-BAB4-712CBB76D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254" y="1832543"/>
            <a:ext cx="403905" cy="386154"/>
          </a:xfrm>
          <a:custGeom>
            <a:avLst/>
            <a:gdLst>
              <a:gd name="T0" fmla="*/ 106062 w 589"/>
              <a:gd name="T1" fmla="*/ 69145 h 590"/>
              <a:gd name="T2" fmla="*/ 106062 w 589"/>
              <a:gd name="T3" fmla="*/ 137930 h 590"/>
              <a:gd name="T4" fmla="*/ 106062 w 589"/>
              <a:gd name="T5" fmla="*/ 69145 h 590"/>
              <a:gd name="T6" fmla="*/ 106062 w 589"/>
              <a:gd name="T7" fmla="*/ 127486 h 590"/>
              <a:gd name="T8" fmla="*/ 106062 w 589"/>
              <a:gd name="T9" fmla="*/ 84991 h 590"/>
              <a:gd name="T10" fmla="*/ 106062 w 589"/>
              <a:gd name="T11" fmla="*/ 127486 h 590"/>
              <a:gd name="T12" fmla="*/ 207074 w 589"/>
              <a:gd name="T13" fmla="*/ 127486 h 590"/>
              <a:gd name="T14" fmla="*/ 190840 w 589"/>
              <a:gd name="T15" fmla="*/ 106239 h 590"/>
              <a:gd name="T16" fmla="*/ 207074 w 589"/>
              <a:gd name="T17" fmla="*/ 79589 h 590"/>
              <a:gd name="T18" fmla="*/ 196251 w 589"/>
              <a:gd name="T19" fmla="*/ 37454 h 590"/>
              <a:gd name="T20" fmla="*/ 159093 w 589"/>
              <a:gd name="T21" fmla="*/ 42495 h 590"/>
              <a:gd name="T22" fmla="*/ 132397 w 589"/>
              <a:gd name="T23" fmla="*/ 10804 h 590"/>
              <a:gd name="T24" fmla="*/ 90189 w 589"/>
              <a:gd name="T25" fmla="*/ 0 h 590"/>
              <a:gd name="T26" fmla="*/ 79366 w 589"/>
              <a:gd name="T27" fmla="*/ 26650 h 590"/>
              <a:gd name="T28" fmla="*/ 37158 w 589"/>
              <a:gd name="T29" fmla="*/ 32052 h 590"/>
              <a:gd name="T30" fmla="*/ 0 w 589"/>
              <a:gd name="T31" fmla="*/ 58701 h 590"/>
              <a:gd name="T32" fmla="*/ 20924 w 589"/>
              <a:gd name="T33" fmla="*/ 90393 h 590"/>
              <a:gd name="T34" fmla="*/ 20924 w 589"/>
              <a:gd name="T35" fmla="*/ 122084 h 590"/>
              <a:gd name="T36" fmla="*/ 0 w 589"/>
              <a:gd name="T37" fmla="*/ 148734 h 590"/>
              <a:gd name="T38" fmla="*/ 37158 w 589"/>
              <a:gd name="T39" fmla="*/ 180425 h 590"/>
              <a:gd name="T40" fmla="*/ 79366 w 589"/>
              <a:gd name="T41" fmla="*/ 185827 h 590"/>
              <a:gd name="T42" fmla="*/ 90189 w 589"/>
              <a:gd name="T43" fmla="*/ 212117 h 590"/>
              <a:gd name="T44" fmla="*/ 132397 w 589"/>
              <a:gd name="T45" fmla="*/ 196271 h 590"/>
              <a:gd name="T46" fmla="*/ 159093 w 589"/>
              <a:gd name="T47" fmla="*/ 169982 h 590"/>
              <a:gd name="T48" fmla="*/ 196251 w 589"/>
              <a:gd name="T49" fmla="*/ 175023 h 590"/>
              <a:gd name="T50" fmla="*/ 207074 w 589"/>
              <a:gd name="T51" fmla="*/ 127486 h 590"/>
              <a:gd name="T52" fmla="*/ 196251 w 589"/>
              <a:gd name="T53" fmla="*/ 148734 h 590"/>
              <a:gd name="T54" fmla="*/ 180378 w 589"/>
              <a:gd name="T55" fmla="*/ 164580 h 590"/>
              <a:gd name="T56" fmla="*/ 121935 w 589"/>
              <a:gd name="T57" fmla="*/ 175023 h 590"/>
              <a:gd name="T58" fmla="*/ 111473 w 589"/>
              <a:gd name="T59" fmla="*/ 196271 h 590"/>
              <a:gd name="T60" fmla="*/ 90189 w 589"/>
              <a:gd name="T61" fmla="*/ 190869 h 590"/>
              <a:gd name="T62" fmla="*/ 53031 w 589"/>
              <a:gd name="T63" fmla="*/ 153776 h 590"/>
              <a:gd name="T64" fmla="*/ 26335 w 589"/>
              <a:gd name="T65" fmla="*/ 159178 h 590"/>
              <a:gd name="T66" fmla="*/ 20924 w 589"/>
              <a:gd name="T67" fmla="*/ 137930 h 590"/>
              <a:gd name="T68" fmla="*/ 37158 w 589"/>
              <a:gd name="T69" fmla="*/ 106239 h 590"/>
              <a:gd name="T70" fmla="*/ 20924 w 589"/>
              <a:gd name="T71" fmla="*/ 69145 h 590"/>
              <a:gd name="T72" fmla="*/ 26335 w 589"/>
              <a:gd name="T73" fmla="*/ 47897 h 590"/>
              <a:gd name="T74" fmla="*/ 53031 w 589"/>
              <a:gd name="T75" fmla="*/ 58701 h 590"/>
              <a:gd name="T76" fmla="*/ 90189 w 589"/>
              <a:gd name="T77" fmla="*/ 21248 h 590"/>
              <a:gd name="T78" fmla="*/ 111473 w 589"/>
              <a:gd name="T79" fmla="*/ 10804 h 590"/>
              <a:gd name="T80" fmla="*/ 121935 w 589"/>
              <a:gd name="T81" fmla="*/ 37454 h 590"/>
              <a:gd name="T82" fmla="*/ 180378 w 589"/>
              <a:gd name="T83" fmla="*/ 47897 h 590"/>
              <a:gd name="T84" fmla="*/ 196251 w 589"/>
              <a:gd name="T85" fmla="*/ 58701 h 590"/>
              <a:gd name="T86" fmla="*/ 174966 w 589"/>
              <a:gd name="T87" fmla="*/ 79589 h 590"/>
              <a:gd name="T88" fmla="*/ 174966 w 589"/>
              <a:gd name="T89" fmla="*/ 127486 h 590"/>
              <a:gd name="T90" fmla="*/ 196251 w 589"/>
              <a:gd name="T91" fmla="*/ 148734 h 59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89" h="590">
                <a:moveTo>
                  <a:pt x="294" y="192"/>
                </a:moveTo>
                <a:lnTo>
                  <a:pt x="294" y="192"/>
                </a:lnTo>
                <a:cubicBezTo>
                  <a:pt x="235" y="192"/>
                  <a:pt x="191" y="236"/>
                  <a:pt x="191" y="295"/>
                </a:cubicBezTo>
                <a:cubicBezTo>
                  <a:pt x="191" y="339"/>
                  <a:pt x="235" y="383"/>
                  <a:pt x="294" y="383"/>
                </a:cubicBezTo>
                <a:cubicBezTo>
                  <a:pt x="353" y="383"/>
                  <a:pt x="397" y="339"/>
                  <a:pt x="397" y="295"/>
                </a:cubicBezTo>
                <a:cubicBezTo>
                  <a:pt x="397" y="236"/>
                  <a:pt x="353" y="192"/>
                  <a:pt x="294" y="192"/>
                </a:cubicBezTo>
                <a:close/>
                <a:moveTo>
                  <a:pt x="294" y="354"/>
                </a:moveTo>
                <a:lnTo>
                  <a:pt x="294" y="354"/>
                </a:lnTo>
                <a:cubicBezTo>
                  <a:pt x="265" y="354"/>
                  <a:pt x="235" y="324"/>
                  <a:pt x="235" y="295"/>
                </a:cubicBezTo>
                <a:cubicBezTo>
                  <a:pt x="235" y="251"/>
                  <a:pt x="265" y="236"/>
                  <a:pt x="294" y="236"/>
                </a:cubicBezTo>
                <a:cubicBezTo>
                  <a:pt x="324" y="236"/>
                  <a:pt x="353" y="251"/>
                  <a:pt x="353" y="295"/>
                </a:cubicBezTo>
                <a:cubicBezTo>
                  <a:pt x="353" y="324"/>
                  <a:pt x="324" y="354"/>
                  <a:pt x="294" y="354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529" y="339"/>
                  <a:pt x="529" y="339"/>
                  <a:pt x="529" y="339"/>
                </a:cubicBezTo>
                <a:cubicBezTo>
                  <a:pt x="529" y="324"/>
                  <a:pt x="529" y="309"/>
                  <a:pt x="529" y="295"/>
                </a:cubicBezTo>
                <a:cubicBezTo>
                  <a:pt x="529" y="280"/>
                  <a:pt x="529" y="265"/>
                  <a:pt x="529" y="251"/>
                </a:cubicBezTo>
                <a:cubicBezTo>
                  <a:pt x="574" y="221"/>
                  <a:pt x="574" y="221"/>
                  <a:pt x="574" y="221"/>
                </a:cubicBezTo>
                <a:cubicBezTo>
                  <a:pt x="588" y="206"/>
                  <a:pt x="588" y="192"/>
                  <a:pt x="588" y="163"/>
                </a:cubicBezTo>
                <a:cubicBezTo>
                  <a:pt x="544" y="104"/>
                  <a:pt x="544" y="104"/>
                  <a:pt x="544" y="104"/>
                </a:cubicBezTo>
                <a:cubicBezTo>
                  <a:pt x="529" y="74"/>
                  <a:pt x="515" y="74"/>
                  <a:pt x="485" y="89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26" y="89"/>
                  <a:pt x="397" y="74"/>
                  <a:pt x="367" y="74"/>
                </a:cubicBezTo>
                <a:cubicBezTo>
                  <a:pt x="367" y="30"/>
                  <a:pt x="367" y="30"/>
                  <a:pt x="367" y="30"/>
                </a:cubicBezTo>
                <a:cubicBezTo>
                  <a:pt x="367" y="15"/>
                  <a:pt x="353" y="0"/>
                  <a:pt x="33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35" y="0"/>
                  <a:pt x="220" y="15"/>
                  <a:pt x="220" y="30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191" y="74"/>
                  <a:pt x="162" y="89"/>
                  <a:pt x="147" y="118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73" y="74"/>
                  <a:pt x="58" y="74"/>
                  <a:pt x="44" y="104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206"/>
                  <a:pt x="14" y="221"/>
                </a:cubicBezTo>
                <a:cubicBezTo>
                  <a:pt x="58" y="251"/>
                  <a:pt x="58" y="251"/>
                  <a:pt x="58" y="251"/>
                </a:cubicBezTo>
                <a:cubicBezTo>
                  <a:pt x="58" y="265"/>
                  <a:pt x="58" y="280"/>
                  <a:pt x="58" y="295"/>
                </a:cubicBezTo>
                <a:cubicBezTo>
                  <a:pt x="58" y="309"/>
                  <a:pt x="58" y="324"/>
                  <a:pt x="58" y="339"/>
                </a:cubicBezTo>
                <a:cubicBezTo>
                  <a:pt x="14" y="354"/>
                  <a:pt x="14" y="354"/>
                  <a:pt x="14" y="354"/>
                </a:cubicBezTo>
                <a:cubicBezTo>
                  <a:pt x="0" y="368"/>
                  <a:pt x="0" y="398"/>
                  <a:pt x="0" y="413"/>
                </a:cubicBezTo>
                <a:cubicBezTo>
                  <a:pt x="44" y="486"/>
                  <a:pt x="44" y="486"/>
                  <a:pt x="44" y="486"/>
                </a:cubicBezTo>
                <a:cubicBezTo>
                  <a:pt x="58" y="501"/>
                  <a:pt x="73" y="501"/>
                  <a:pt x="103" y="501"/>
                </a:cubicBezTo>
                <a:cubicBezTo>
                  <a:pt x="147" y="472"/>
                  <a:pt x="147" y="472"/>
                  <a:pt x="147" y="472"/>
                </a:cubicBezTo>
                <a:cubicBezTo>
                  <a:pt x="162" y="486"/>
                  <a:pt x="191" y="501"/>
                  <a:pt x="220" y="516"/>
                </a:cubicBezTo>
                <a:cubicBezTo>
                  <a:pt x="220" y="545"/>
                  <a:pt x="220" y="545"/>
                  <a:pt x="220" y="545"/>
                </a:cubicBezTo>
                <a:cubicBezTo>
                  <a:pt x="220" y="560"/>
                  <a:pt x="235" y="589"/>
                  <a:pt x="250" y="589"/>
                </a:cubicBezTo>
                <a:cubicBezTo>
                  <a:pt x="338" y="589"/>
                  <a:pt x="338" y="589"/>
                  <a:pt x="338" y="589"/>
                </a:cubicBezTo>
                <a:cubicBezTo>
                  <a:pt x="353" y="589"/>
                  <a:pt x="367" y="560"/>
                  <a:pt x="367" y="545"/>
                </a:cubicBezTo>
                <a:cubicBezTo>
                  <a:pt x="367" y="516"/>
                  <a:pt x="367" y="516"/>
                  <a:pt x="367" y="516"/>
                </a:cubicBezTo>
                <a:cubicBezTo>
                  <a:pt x="397" y="501"/>
                  <a:pt x="426" y="486"/>
                  <a:pt x="441" y="472"/>
                </a:cubicBezTo>
                <a:cubicBezTo>
                  <a:pt x="485" y="501"/>
                  <a:pt x="485" y="501"/>
                  <a:pt x="485" y="501"/>
                </a:cubicBezTo>
                <a:cubicBezTo>
                  <a:pt x="515" y="501"/>
                  <a:pt x="529" y="501"/>
                  <a:pt x="544" y="486"/>
                </a:cubicBezTo>
                <a:cubicBezTo>
                  <a:pt x="588" y="413"/>
                  <a:pt x="588" y="413"/>
                  <a:pt x="588" y="413"/>
                </a:cubicBezTo>
                <a:cubicBezTo>
                  <a:pt x="588" y="398"/>
                  <a:pt x="588" y="368"/>
                  <a:pt x="574" y="354"/>
                </a:cubicBez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15" y="442"/>
                  <a:pt x="515" y="442"/>
                  <a:pt x="515" y="442"/>
                </a:cubicBezTo>
                <a:cubicBezTo>
                  <a:pt x="515" y="457"/>
                  <a:pt x="500" y="457"/>
                  <a:pt x="500" y="457"/>
                </a:cubicBezTo>
                <a:cubicBezTo>
                  <a:pt x="441" y="427"/>
                  <a:pt x="441" y="427"/>
                  <a:pt x="441" y="427"/>
                </a:cubicBezTo>
                <a:cubicBezTo>
                  <a:pt x="412" y="457"/>
                  <a:pt x="382" y="472"/>
                  <a:pt x="338" y="486"/>
                </a:cubicBezTo>
                <a:cubicBezTo>
                  <a:pt x="338" y="530"/>
                  <a:pt x="338" y="530"/>
                  <a:pt x="338" y="530"/>
                </a:cubicBezTo>
                <a:cubicBezTo>
                  <a:pt x="338" y="530"/>
                  <a:pt x="324" y="545"/>
                  <a:pt x="309" y="545"/>
                </a:cubicBezTo>
                <a:cubicBezTo>
                  <a:pt x="279" y="545"/>
                  <a:pt x="279" y="545"/>
                  <a:pt x="279" y="545"/>
                </a:cubicBezTo>
                <a:cubicBezTo>
                  <a:pt x="265" y="545"/>
                  <a:pt x="250" y="530"/>
                  <a:pt x="250" y="53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206" y="472"/>
                  <a:pt x="176" y="457"/>
                  <a:pt x="147" y="427"/>
                </a:cubicBezTo>
                <a:cubicBezTo>
                  <a:pt x="88" y="457"/>
                  <a:pt x="88" y="457"/>
                  <a:pt x="88" y="457"/>
                </a:cubicBezTo>
                <a:cubicBezTo>
                  <a:pt x="88" y="457"/>
                  <a:pt x="73" y="457"/>
                  <a:pt x="73" y="442"/>
                </a:cubicBezTo>
                <a:cubicBezTo>
                  <a:pt x="44" y="413"/>
                  <a:pt x="44" y="413"/>
                  <a:pt x="44" y="413"/>
                </a:cubicBezTo>
                <a:cubicBezTo>
                  <a:pt x="44" y="398"/>
                  <a:pt x="44" y="383"/>
                  <a:pt x="58" y="383"/>
                </a:cubicBezTo>
                <a:cubicBezTo>
                  <a:pt x="103" y="354"/>
                  <a:pt x="103" y="354"/>
                  <a:pt x="103" y="354"/>
                </a:cubicBezTo>
                <a:cubicBezTo>
                  <a:pt x="103" y="339"/>
                  <a:pt x="103" y="309"/>
                  <a:pt x="103" y="295"/>
                </a:cubicBezTo>
                <a:cubicBezTo>
                  <a:pt x="103" y="265"/>
                  <a:pt x="103" y="251"/>
                  <a:pt x="103" y="221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4" y="192"/>
                  <a:pt x="44" y="177"/>
                  <a:pt x="44" y="16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133"/>
                  <a:pt x="88" y="118"/>
                  <a:pt x="88" y="133"/>
                </a:cubicBezTo>
                <a:cubicBezTo>
                  <a:pt x="147" y="163"/>
                  <a:pt x="147" y="163"/>
                  <a:pt x="147" y="163"/>
                </a:cubicBezTo>
                <a:cubicBezTo>
                  <a:pt x="176" y="133"/>
                  <a:pt x="206" y="104"/>
                  <a:pt x="250" y="104"/>
                </a:cubicBezTo>
                <a:cubicBezTo>
                  <a:pt x="250" y="59"/>
                  <a:pt x="250" y="59"/>
                  <a:pt x="250" y="59"/>
                </a:cubicBezTo>
                <a:cubicBezTo>
                  <a:pt x="250" y="45"/>
                  <a:pt x="265" y="30"/>
                  <a:pt x="279" y="30"/>
                </a:cubicBezTo>
                <a:cubicBezTo>
                  <a:pt x="309" y="30"/>
                  <a:pt x="309" y="30"/>
                  <a:pt x="309" y="30"/>
                </a:cubicBezTo>
                <a:cubicBezTo>
                  <a:pt x="324" y="30"/>
                  <a:pt x="338" y="45"/>
                  <a:pt x="338" y="59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82" y="104"/>
                  <a:pt x="412" y="133"/>
                  <a:pt x="441" y="16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18"/>
                  <a:pt x="515" y="133"/>
                  <a:pt x="515" y="133"/>
                </a:cubicBezTo>
                <a:cubicBezTo>
                  <a:pt x="544" y="163"/>
                  <a:pt x="544" y="163"/>
                  <a:pt x="544" y="163"/>
                </a:cubicBezTo>
                <a:cubicBezTo>
                  <a:pt x="544" y="177"/>
                  <a:pt x="544" y="192"/>
                  <a:pt x="529" y="192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485" y="251"/>
                  <a:pt x="485" y="265"/>
                  <a:pt x="485" y="295"/>
                </a:cubicBezTo>
                <a:cubicBezTo>
                  <a:pt x="485" y="309"/>
                  <a:pt x="485" y="339"/>
                  <a:pt x="485" y="354"/>
                </a:cubicBezTo>
                <a:cubicBezTo>
                  <a:pt x="529" y="383"/>
                  <a:pt x="529" y="383"/>
                  <a:pt x="529" y="383"/>
                </a:cubicBezTo>
                <a:cubicBezTo>
                  <a:pt x="544" y="383"/>
                  <a:pt x="544" y="398"/>
                  <a:pt x="544" y="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91431" tIns="45716" rIns="91431" bIns="45716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89" name="Group 63">
            <a:extLst>
              <a:ext uri="{FF2B5EF4-FFF2-40B4-BE49-F238E27FC236}">
                <a16:creationId xmlns:a16="http://schemas.microsoft.com/office/drawing/2014/main" xmlns="" id="{CB202137-9857-426A-821B-9A7427F933D4}"/>
              </a:ext>
            </a:extLst>
          </p:cNvPr>
          <p:cNvGrpSpPr/>
          <p:nvPr/>
        </p:nvGrpSpPr>
        <p:grpSpPr>
          <a:xfrm>
            <a:off x="5173180" y="2450866"/>
            <a:ext cx="308531" cy="421259"/>
            <a:chOff x="7386638" y="1144588"/>
            <a:chExt cx="423863" cy="660400"/>
          </a:xfrm>
          <a:solidFill>
            <a:sysClr val="window" lastClr="FFFFFF"/>
          </a:solidFill>
        </p:grpSpPr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xmlns="" id="{EDCCE81A-02D6-4547-9A57-C0014340D20B}"/>
                </a:ext>
              </a:extLst>
            </p:cNvPr>
            <p:cNvSpPr/>
            <p:nvPr/>
          </p:nvSpPr>
          <p:spPr bwMode="auto">
            <a:xfrm>
              <a:off x="7415213" y="1522413"/>
              <a:ext cx="179388" cy="282575"/>
            </a:xfrm>
            <a:custGeom>
              <a:avLst/>
              <a:gdLst/>
              <a:ahLst/>
              <a:cxnLst>
                <a:cxn ang="0">
                  <a:pos x="73" y="5"/>
                </a:cxn>
                <a:cxn ang="0">
                  <a:pos x="50" y="0"/>
                </a:cxn>
                <a:cxn ang="0">
                  <a:pos x="0" y="157"/>
                </a:cxn>
                <a:cxn ang="0">
                  <a:pos x="55" y="103"/>
                </a:cxn>
                <a:cxn ang="0">
                  <a:pos x="68" y="178"/>
                </a:cxn>
                <a:cxn ang="0">
                  <a:pos x="113" y="41"/>
                </a:cxn>
                <a:cxn ang="0">
                  <a:pos x="106" y="23"/>
                </a:cxn>
                <a:cxn ang="0">
                  <a:pos x="73" y="5"/>
                </a:cxn>
              </a:cxnLst>
              <a:rect l="0" t="0" r="r" b="b"/>
              <a:pathLst>
                <a:path w="113" h="178">
                  <a:moveTo>
                    <a:pt x="73" y="5"/>
                  </a:moveTo>
                  <a:lnTo>
                    <a:pt x="50" y="0"/>
                  </a:lnTo>
                  <a:lnTo>
                    <a:pt x="0" y="157"/>
                  </a:lnTo>
                  <a:lnTo>
                    <a:pt x="55" y="103"/>
                  </a:lnTo>
                  <a:lnTo>
                    <a:pt x="68" y="178"/>
                  </a:lnTo>
                  <a:lnTo>
                    <a:pt x="113" y="41"/>
                  </a:lnTo>
                  <a:lnTo>
                    <a:pt x="106" y="23"/>
                  </a:lnTo>
                  <a:lnTo>
                    <a:pt x="73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xmlns="" id="{E4CAAAF4-4791-459C-B768-9F76EAC38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58075" y="1216025"/>
              <a:ext cx="279400" cy="277813"/>
            </a:xfrm>
            <a:custGeom>
              <a:avLst/>
              <a:gdLst/>
              <a:ahLst/>
              <a:cxnLst>
                <a:cxn ang="0">
                  <a:pos x="120" y="2"/>
                </a:cxn>
                <a:cxn ang="0">
                  <a:pos x="122" y="2"/>
                </a:cxn>
                <a:cxn ang="0">
                  <a:pos x="165" y="41"/>
                </a:cxn>
                <a:cxn ang="0">
                  <a:pos x="167" y="43"/>
                </a:cxn>
                <a:cxn ang="0">
                  <a:pos x="176" y="101"/>
                </a:cxn>
                <a:cxn ang="0">
                  <a:pos x="176" y="103"/>
                </a:cxn>
                <a:cxn ang="0">
                  <a:pos x="145" y="153"/>
                </a:cxn>
                <a:cxn ang="0">
                  <a:pos x="143" y="155"/>
                </a:cxn>
                <a:cxn ang="0">
                  <a:pos x="88" y="173"/>
                </a:cxn>
                <a:cxn ang="0">
                  <a:pos x="86" y="173"/>
                </a:cxn>
                <a:cxn ang="0">
                  <a:pos x="32" y="153"/>
                </a:cxn>
                <a:cxn ang="0">
                  <a:pos x="30" y="151"/>
                </a:cxn>
                <a:cxn ang="0">
                  <a:pos x="2" y="99"/>
                </a:cxn>
                <a:cxn ang="0">
                  <a:pos x="2" y="97"/>
                </a:cxn>
                <a:cxn ang="0">
                  <a:pos x="12" y="40"/>
                </a:cxn>
                <a:cxn ang="0">
                  <a:pos x="14" y="38"/>
                </a:cxn>
                <a:cxn ang="0">
                  <a:pos x="59" y="2"/>
                </a:cxn>
                <a:cxn ang="0">
                  <a:pos x="61" y="0"/>
                </a:cxn>
                <a:cxn ang="0">
                  <a:pos x="90" y="5"/>
                </a:cxn>
                <a:cxn ang="0">
                  <a:pos x="90" y="9"/>
                </a:cxn>
                <a:cxn ang="0">
                  <a:pos x="61" y="5"/>
                </a:cxn>
                <a:cxn ang="0">
                  <a:pos x="39" y="27"/>
                </a:cxn>
                <a:cxn ang="0">
                  <a:pos x="14" y="72"/>
                </a:cxn>
                <a:cxn ang="0">
                  <a:pos x="5" y="97"/>
                </a:cxn>
                <a:cxn ang="0">
                  <a:pos x="23" y="122"/>
                </a:cxn>
                <a:cxn ang="0">
                  <a:pos x="63" y="155"/>
                </a:cxn>
                <a:cxn ang="0">
                  <a:pos x="88" y="169"/>
                </a:cxn>
                <a:cxn ang="0">
                  <a:pos x="115" y="155"/>
                </a:cxn>
                <a:cxn ang="0">
                  <a:pos x="154" y="122"/>
                </a:cxn>
                <a:cxn ang="0">
                  <a:pos x="172" y="101"/>
                </a:cxn>
                <a:cxn ang="0">
                  <a:pos x="163" y="72"/>
                </a:cxn>
                <a:cxn ang="0">
                  <a:pos x="136" y="27"/>
                </a:cxn>
                <a:cxn ang="0">
                  <a:pos x="118" y="5"/>
                </a:cxn>
              </a:cxnLst>
              <a:rect l="0" t="0" r="r" b="b"/>
              <a:pathLst>
                <a:path w="176" h="175">
                  <a:moveTo>
                    <a:pt x="90" y="5"/>
                  </a:moveTo>
                  <a:lnTo>
                    <a:pt x="120" y="2"/>
                  </a:lnTo>
                  <a:lnTo>
                    <a:pt x="120" y="2"/>
                  </a:lnTo>
                  <a:lnTo>
                    <a:pt x="122" y="2"/>
                  </a:lnTo>
                  <a:lnTo>
                    <a:pt x="140" y="23"/>
                  </a:lnTo>
                  <a:lnTo>
                    <a:pt x="165" y="41"/>
                  </a:lnTo>
                  <a:lnTo>
                    <a:pt x="167" y="41"/>
                  </a:lnTo>
                  <a:lnTo>
                    <a:pt x="167" y="43"/>
                  </a:lnTo>
                  <a:lnTo>
                    <a:pt x="167" y="70"/>
                  </a:lnTo>
                  <a:lnTo>
                    <a:pt x="176" y="101"/>
                  </a:lnTo>
                  <a:lnTo>
                    <a:pt x="176" y="103"/>
                  </a:lnTo>
                  <a:lnTo>
                    <a:pt x="176" y="103"/>
                  </a:lnTo>
                  <a:lnTo>
                    <a:pt x="158" y="124"/>
                  </a:lnTo>
                  <a:lnTo>
                    <a:pt x="145" y="153"/>
                  </a:lnTo>
                  <a:lnTo>
                    <a:pt x="145" y="155"/>
                  </a:lnTo>
                  <a:lnTo>
                    <a:pt x="143" y="155"/>
                  </a:lnTo>
                  <a:lnTo>
                    <a:pt x="116" y="160"/>
                  </a:lnTo>
                  <a:lnTo>
                    <a:pt x="88" y="173"/>
                  </a:lnTo>
                  <a:lnTo>
                    <a:pt x="88" y="175"/>
                  </a:lnTo>
                  <a:lnTo>
                    <a:pt x="86" y="173"/>
                  </a:lnTo>
                  <a:lnTo>
                    <a:pt x="61" y="160"/>
                  </a:lnTo>
                  <a:lnTo>
                    <a:pt x="32" y="153"/>
                  </a:lnTo>
                  <a:lnTo>
                    <a:pt x="30" y="153"/>
                  </a:lnTo>
                  <a:lnTo>
                    <a:pt x="30" y="151"/>
                  </a:lnTo>
                  <a:lnTo>
                    <a:pt x="20" y="124"/>
                  </a:lnTo>
                  <a:lnTo>
                    <a:pt x="2" y="99"/>
                  </a:lnTo>
                  <a:lnTo>
                    <a:pt x="0" y="99"/>
                  </a:lnTo>
                  <a:lnTo>
                    <a:pt x="2" y="97"/>
                  </a:lnTo>
                  <a:lnTo>
                    <a:pt x="11" y="70"/>
                  </a:lnTo>
                  <a:lnTo>
                    <a:pt x="12" y="40"/>
                  </a:lnTo>
                  <a:lnTo>
                    <a:pt x="12" y="38"/>
                  </a:lnTo>
                  <a:lnTo>
                    <a:pt x="14" y="38"/>
                  </a:lnTo>
                  <a:lnTo>
                    <a:pt x="37" y="23"/>
                  </a:lnTo>
                  <a:lnTo>
                    <a:pt x="59" y="2"/>
                  </a:lnTo>
                  <a:lnTo>
                    <a:pt x="59" y="0"/>
                  </a:lnTo>
                  <a:lnTo>
                    <a:pt x="61" y="0"/>
                  </a:lnTo>
                  <a:lnTo>
                    <a:pt x="90" y="5"/>
                  </a:lnTo>
                  <a:lnTo>
                    <a:pt x="90" y="5"/>
                  </a:lnTo>
                  <a:close/>
                  <a:moveTo>
                    <a:pt x="118" y="5"/>
                  </a:moveTo>
                  <a:lnTo>
                    <a:pt x="90" y="9"/>
                  </a:lnTo>
                  <a:lnTo>
                    <a:pt x="88" y="9"/>
                  </a:lnTo>
                  <a:lnTo>
                    <a:pt x="61" y="5"/>
                  </a:lnTo>
                  <a:lnTo>
                    <a:pt x="41" y="27"/>
                  </a:lnTo>
                  <a:lnTo>
                    <a:pt x="39" y="27"/>
                  </a:lnTo>
                  <a:lnTo>
                    <a:pt x="16" y="41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5" y="97"/>
                  </a:lnTo>
                  <a:lnTo>
                    <a:pt x="23" y="122"/>
                  </a:lnTo>
                  <a:lnTo>
                    <a:pt x="23" y="122"/>
                  </a:lnTo>
                  <a:lnTo>
                    <a:pt x="34" y="148"/>
                  </a:lnTo>
                  <a:lnTo>
                    <a:pt x="63" y="155"/>
                  </a:lnTo>
                  <a:lnTo>
                    <a:pt x="63" y="157"/>
                  </a:lnTo>
                  <a:lnTo>
                    <a:pt x="88" y="169"/>
                  </a:lnTo>
                  <a:lnTo>
                    <a:pt x="115" y="155"/>
                  </a:lnTo>
                  <a:lnTo>
                    <a:pt x="115" y="155"/>
                  </a:lnTo>
                  <a:lnTo>
                    <a:pt x="142" y="151"/>
                  </a:lnTo>
                  <a:lnTo>
                    <a:pt x="154" y="122"/>
                  </a:lnTo>
                  <a:lnTo>
                    <a:pt x="154" y="122"/>
                  </a:lnTo>
                  <a:lnTo>
                    <a:pt x="172" y="101"/>
                  </a:lnTo>
                  <a:lnTo>
                    <a:pt x="163" y="72"/>
                  </a:lnTo>
                  <a:lnTo>
                    <a:pt x="163" y="72"/>
                  </a:lnTo>
                  <a:lnTo>
                    <a:pt x="163" y="43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18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xmlns="" id="{72987E34-2C5E-49D3-9309-1355727345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6638" y="1144588"/>
              <a:ext cx="423863" cy="660400"/>
            </a:xfrm>
            <a:custGeom>
              <a:avLst/>
              <a:gdLst/>
              <a:ahLst/>
              <a:cxnLst>
                <a:cxn ang="0">
                  <a:pos x="135" y="7"/>
                </a:cxn>
                <a:cxn ang="0">
                  <a:pos x="183" y="2"/>
                </a:cxn>
                <a:cxn ang="0">
                  <a:pos x="212" y="36"/>
                </a:cxn>
                <a:cxn ang="0">
                  <a:pos x="253" y="63"/>
                </a:cxn>
                <a:cxn ang="0">
                  <a:pos x="253" y="108"/>
                </a:cxn>
                <a:cxn ang="0">
                  <a:pos x="267" y="155"/>
                </a:cxn>
                <a:cxn ang="0">
                  <a:pos x="239" y="189"/>
                </a:cxn>
                <a:cxn ang="0">
                  <a:pos x="219" y="234"/>
                </a:cxn>
                <a:cxn ang="0">
                  <a:pos x="194" y="240"/>
                </a:cxn>
                <a:cxn ang="0">
                  <a:pos x="244" y="395"/>
                </a:cxn>
                <a:cxn ang="0">
                  <a:pos x="188" y="341"/>
                </a:cxn>
                <a:cxn ang="0">
                  <a:pos x="174" y="416"/>
                </a:cxn>
                <a:cxn ang="0">
                  <a:pos x="124" y="261"/>
                </a:cxn>
                <a:cxn ang="0">
                  <a:pos x="91" y="243"/>
                </a:cxn>
                <a:cxn ang="0">
                  <a:pos x="45" y="232"/>
                </a:cxn>
                <a:cxn ang="0">
                  <a:pos x="29" y="189"/>
                </a:cxn>
                <a:cxn ang="0">
                  <a:pos x="0" y="149"/>
                </a:cxn>
                <a:cxn ang="0">
                  <a:pos x="14" y="108"/>
                </a:cxn>
                <a:cxn ang="0">
                  <a:pos x="18" y="58"/>
                </a:cxn>
                <a:cxn ang="0">
                  <a:pos x="56" y="36"/>
                </a:cxn>
                <a:cxn ang="0">
                  <a:pos x="90" y="0"/>
                </a:cxn>
                <a:cxn ang="0">
                  <a:pos x="135" y="7"/>
                </a:cxn>
                <a:cxn ang="0">
                  <a:pos x="135" y="7"/>
                </a:cxn>
                <a:cxn ang="0">
                  <a:pos x="135" y="34"/>
                </a:cxn>
                <a:cxn ang="0">
                  <a:pos x="99" y="27"/>
                </a:cxn>
                <a:cxn ang="0">
                  <a:pos x="72" y="56"/>
                </a:cxn>
                <a:cxn ang="0">
                  <a:pos x="41" y="74"/>
                </a:cxn>
                <a:cxn ang="0">
                  <a:pos x="39" y="113"/>
                </a:cxn>
                <a:cxn ang="0">
                  <a:pos x="29" y="146"/>
                </a:cxn>
                <a:cxn ang="0">
                  <a:pos x="50" y="177"/>
                </a:cxn>
                <a:cxn ang="0">
                  <a:pos x="63" y="211"/>
                </a:cxn>
                <a:cxn ang="0">
                  <a:pos x="100" y="220"/>
                </a:cxn>
                <a:cxn ang="0">
                  <a:pos x="131" y="236"/>
                </a:cxn>
                <a:cxn ang="0">
                  <a:pos x="167" y="220"/>
                </a:cxn>
                <a:cxn ang="0">
                  <a:pos x="201" y="213"/>
                </a:cxn>
                <a:cxn ang="0">
                  <a:pos x="217" y="177"/>
                </a:cxn>
                <a:cxn ang="0">
                  <a:pos x="239" y="149"/>
                </a:cxn>
                <a:cxn ang="0">
                  <a:pos x="228" y="113"/>
                </a:cxn>
                <a:cxn ang="0">
                  <a:pos x="228" y="77"/>
                </a:cxn>
                <a:cxn ang="0">
                  <a:pos x="196" y="56"/>
                </a:cxn>
                <a:cxn ang="0">
                  <a:pos x="172" y="29"/>
                </a:cxn>
                <a:cxn ang="0">
                  <a:pos x="135" y="34"/>
                </a:cxn>
              </a:cxnLst>
              <a:rect l="0" t="0" r="r" b="b"/>
              <a:pathLst>
                <a:path w="267" h="416">
                  <a:moveTo>
                    <a:pt x="135" y="7"/>
                  </a:moveTo>
                  <a:lnTo>
                    <a:pt x="183" y="2"/>
                  </a:lnTo>
                  <a:lnTo>
                    <a:pt x="212" y="36"/>
                  </a:lnTo>
                  <a:lnTo>
                    <a:pt x="253" y="63"/>
                  </a:lnTo>
                  <a:lnTo>
                    <a:pt x="253" y="108"/>
                  </a:lnTo>
                  <a:lnTo>
                    <a:pt x="267" y="155"/>
                  </a:lnTo>
                  <a:lnTo>
                    <a:pt x="239" y="189"/>
                  </a:lnTo>
                  <a:lnTo>
                    <a:pt x="219" y="234"/>
                  </a:lnTo>
                  <a:lnTo>
                    <a:pt x="194" y="240"/>
                  </a:lnTo>
                  <a:lnTo>
                    <a:pt x="244" y="395"/>
                  </a:lnTo>
                  <a:lnTo>
                    <a:pt x="188" y="341"/>
                  </a:lnTo>
                  <a:lnTo>
                    <a:pt x="174" y="416"/>
                  </a:lnTo>
                  <a:lnTo>
                    <a:pt x="124" y="261"/>
                  </a:lnTo>
                  <a:lnTo>
                    <a:pt x="91" y="243"/>
                  </a:lnTo>
                  <a:lnTo>
                    <a:pt x="45" y="232"/>
                  </a:lnTo>
                  <a:lnTo>
                    <a:pt x="29" y="189"/>
                  </a:lnTo>
                  <a:lnTo>
                    <a:pt x="0" y="149"/>
                  </a:lnTo>
                  <a:lnTo>
                    <a:pt x="14" y="108"/>
                  </a:lnTo>
                  <a:lnTo>
                    <a:pt x="18" y="58"/>
                  </a:lnTo>
                  <a:lnTo>
                    <a:pt x="56" y="36"/>
                  </a:lnTo>
                  <a:lnTo>
                    <a:pt x="90" y="0"/>
                  </a:lnTo>
                  <a:lnTo>
                    <a:pt x="135" y="7"/>
                  </a:lnTo>
                  <a:lnTo>
                    <a:pt x="135" y="7"/>
                  </a:lnTo>
                  <a:close/>
                  <a:moveTo>
                    <a:pt x="135" y="34"/>
                  </a:moveTo>
                  <a:lnTo>
                    <a:pt x="99" y="27"/>
                  </a:lnTo>
                  <a:lnTo>
                    <a:pt x="72" y="56"/>
                  </a:lnTo>
                  <a:lnTo>
                    <a:pt x="41" y="74"/>
                  </a:lnTo>
                  <a:lnTo>
                    <a:pt x="39" y="113"/>
                  </a:lnTo>
                  <a:lnTo>
                    <a:pt x="29" y="146"/>
                  </a:lnTo>
                  <a:lnTo>
                    <a:pt x="50" y="177"/>
                  </a:lnTo>
                  <a:lnTo>
                    <a:pt x="63" y="211"/>
                  </a:lnTo>
                  <a:lnTo>
                    <a:pt x="100" y="220"/>
                  </a:lnTo>
                  <a:lnTo>
                    <a:pt x="131" y="236"/>
                  </a:lnTo>
                  <a:lnTo>
                    <a:pt x="167" y="220"/>
                  </a:lnTo>
                  <a:lnTo>
                    <a:pt x="201" y="213"/>
                  </a:lnTo>
                  <a:lnTo>
                    <a:pt x="217" y="177"/>
                  </a:lnTo>
                  <a:lnTo>
                    <a:pt x="239" y="149"/>
                  </a:lnTo>
                  <a:lnTo>
                    <a:pt x="228" y="113"/>
                  </a:lnTo>
                  <a:lnTo>
                    <a:pt x="228" y="77"/>
                  </a:lnTo>
                  <a:lnTo>
                    <a:pt x="196" y="56"/>
                  </a:lnTo>
                  <a:lnTo>
                    <a:pt x="172" y="29"/>
                  </a:lnTo>
                  <a:lnTo>
                    <a:pt x="135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xmlns="" id="{37406385-D1FB-4A34-848D-4186DEC68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91413" y="1250950"/>
              <a:ext cx="214313" cy="207963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94" y="1"/>
                </a:cxn>
                <a:cxn ang="0">
                  <a:pos x="124" y="30"/>
                </a:cxn>
                <a:cxn ang="0">
                  <a:pos x="128" y="34"/>
                </a:cxn>
                <a:cxn ang="0">
                  <a:pos x="133" y="75"/>
                </a:cxn>
                <a:cxn ang="0">
                  <a:pos x="133" y="79"/>
                </a:cxn>
                <a:cxn ang="0">
                  <a:pos x="112" y="115"/>
                </a:cxn>
                <a:cxn ang="0">
                  <a:pos x="108" y="117"/>
                </a:cxn>
                <a:cxn ang="0">
                  <a:pos x="69" y="131"/>
                </a:cxn>
                <a:cxn ang="0">
                  <a:pos x="65" y="131"/>
                </a:cxn>
                <a:cxn ang="0">
                  <a:pos x="25" y="115"/>
                </a:cxn>
                <a:cxn ang="0">
                  <a:pos x="22" y="113"/>
                </a:cxn>
                <a:cxn ang="0">
                  <a:pos x="2" y="75"/>
                </a:cxn>
                <a:cxn ang="0">
                  <a:pos x="2" y="72"/>
                </a:cxn>
                <a:cxn ang="0">
                  <a:pos x="9" y="30"/>
                </a:cxn>
                <a:cxn ang="0">
                  <a:pos x="11" y="27"/>
                </a:cxn>
                <a:cxn ang="0">
                  <a:pos x="43" y="1"/>
                </a:cxn>
                <a:cxn ang="0">
                  <a:pos x="49" y="0"/>
                </a:cxn>
                <a:cxn ang="0">
                  <a:pos x="69" y="3"/>
                </a:cxn>
                <a:cxn ang="0">
                  <a:pos x="69" y="12"/>
                </a:cxn>
                <a:cxn ang="0">
                  <a:pos x="49" y="9"/>
                </a:cxn>
                <a:cxn ang="0">
                  <a:pos x="34" y="25"/>
                </a:cxn>
                <a:cxn ang="0">
                  <a:pos x="16" y="54"/>
                </a:cxn>
                <a:cxn ang="0">
                  <a:pos x="11" y="73"/>
                </a:cxn>
                <a:cxn ang="0">
                  <a:pos x="24" y="90"/>
                </a:cxn>
                <a:cxn ang="0">
                  <a:pos x="49" y="111"/>
                </a:cxn>
                <a:cxn ang="0">
                  <a:pos x="67" y="122"/>
                </a:cxn>
                <a:cxn ang="0">
                  <a:pos x="86" y="111"/>
                </a:cxn>
                <a:cxn ang="0">
                  <a:pos x="112" y="90"/>
                </a:cxn>
                <a:cxn ang="0">
                  <a:pos x="124" y="75"/>
                </a:cxn>
                <a:cxn ang="0">
                  <a:pos x="119" y="54"/>
                </a:cxn>
                <a:cxn ang="0">
                  <a:pos x="101" y="25"/>
                </a:cxn>
                <a:cxn ang="0">
                  <a:pos x="88" y="9"/>
                </a:cxn>
              </a:cxnLst>
              <a:rect l="0" t="0" r="r" b="b"/>
              <a:pathLst>
                <a:path w="135" h="131">
                  <a:moveTo>
                    <a:pt x="69" y="3"/>
                  </a:moveTo>
                  <a:lnTo>
                    <a:pt x="90" y="0"/>
                  </a:lnTo>
                  <a:lnTo>
                    <a:pt x="92" y="0"/>
                  </a:lnTo>
                  <a:lnTo>
                    <a:pt x="94" y="1"/>
                  </a:lnTo>
                  <a:lnTo>
                    <a:pt x="106" y="18"/>
                  </a:lnTo>
                  <a:lnTo>
                    <a:pt x="124" y="30"/>
                  </a:lnTo>
                  <a:lnTo>
                    <a:pt x="128" y="30"/>
                  </a:lnTo>
                  <a:lnTo>
                    <a:pt x="128" y="34"/>
                  </a:lnTo>
                  <a:lnTo>
                    <a:pt x="128" y="54"/>
                  </a:lnTo>
                  <a:lnTo>
                    <a:pt x="133" y="75"/>
                  </a:lnTo>
                  <a:lnTo>
                    <a:pt x="135" y="77"/>
                  </a:lnTo>
                  <a:lnTo>
                    <a:pt x="133" y="79"/>
                  </a:lnTo>
                  <a:lnTo>
                    <a:pt x="121" y="93"/>
                  </a:lnTo>
                  <a:lnTo>
                    <a:pt x="112" y="115"/>
                  </a:lnTo>
                  <a:lnTo>
                    <a:pt x="110" y="117"/>
                  </a:lnTo>
                  <a:lnTo>
                    <a:pt x="108" y="117"/>
                  </a:lnTo>
                  <a:lnTo>
                    <a:pt x="88" y="120"/>
                  </a:lnTo>
                  <a:lnTo>
                    <a:pt x="69" y="131"/>
                  </a:lnTo>
                  <a:lnTo>
                    <a:pt x="67" y="131"/>
                  </a:lnTo>
                  <a:lnTo>
                    <a:pt x="65" y="131"/>
                  </a:lnTo>
                  <a:lnTo>
                    <a:pt x="47" y="120"/>
                  </a:lnTo>
                  <a:lnTo>
                    <a:pt x="25" y="115"/>
                  </a:lnTo>
                  <a:lnTo>
                    <a:pt x="24" y="115"/>
                  </a:lnTo>
                  <a:lnTo>
                    <a:pt x="22" y="113"/>
                  </a:lnTo>
                  <a:lnTo>
                    <a:pt x="15" y="93"/>
                  </a:lnTo>
                  <a:lnTo>
                    <a:pt x="2" y="75"/>
                  </a:lnTo>
                  <a:lnTo>
                    <a:pt x="0" y="73"/>
                  </a:lnTo>
                  <a:lnTo>
                    <a:pt x="2" y="72"/>
                  </a:lnTo>
                  <a:lnTo>
                    <a:pt x="7" y="54"/>
                  </a:lnTo>
                  <a:lnTo>
                    <a:pt x="9" y="30"/>
                  </a:lnTo>
                  <a:lnTo>
                    <a:pt x="9" y="28"/>
                  </a:lnTo>
                  <a:lnTo>
                    <a:pt x="11" y="27"/>
                  </a:lnTo>
                  <a:lnTo>
                    <a:pt x="29" y="18"/>
                  </a:lnTo>
                  <a:lnTo>
                    <a:pt x="43" y="1"/>
                  </a:lnTo>
                  <a:lnTo>
                    <a:pt x="45" y="0"/>
                  </a:lnTo>
                  <a:lnTo>
                    <a:pt x="49" y="0"/>
                  </a:lnTo>
                  <a:lnTo>
                    <a:pt x="69" y="3"/>
                  </a:lnTo>
                  <a:lnTo>
                    <a:pt x="69" y="3"/>
                  </a:lnTo>
                  <a:close/>
                  <a:moveTo>
                    <a:pt x="88" y="9"/>
                  </a:moveTo>
                  <a:lnTo>
                    <a:pt x="69" y="12"/>
                  </a:lnTo>
                  <a:lnTo>
                    <a:pt x="67" y="12"/>
                  </a:lnTo>
                  <a:lnTo>
                    <a:pt x="49" y="9"/>
                  </a:lnTo>
                  <a:lnTo>
                    <a:pt x="34" y="23"/>
                  </a:lnTo>
                  <a:lnTo>
                    <a:pt x="34" y="25"/>
                  </a:lnTo>
                  <a:lnTo>
                    <a:pt x="18" y="34"/>
                  </a:lnTo>
                  <a:lnTo>
                    <a:pt x="16" y="54"/>
                  </a:lnTo>
                  <a:lnTo>
                    <a:pt x="16" y="55"/>
                  </a:lnTo>
                  <a:lnTo>
                    <a:pt x="11" y="73"/>
                  </a:lnTo>
                  <a:lnTo>
                    <a:pt x="22" y="90"/>
                  </a:lnTo>
                  <a:lnTo>
                    <a:pt x="24" y="90"/>
                  </a:lnTo>
                  <a:lnTo>
                    <a:pt x="29" y="108"/>
                  </a:lnTo>
                  <a:lnTo>
                    <a:pt x="49" y="111"/>
                  </a:lnTo>
                  <a:lnTo>
                    <a:pt x="51" y="113"/>
                  </a:lnTo>
                  <a:lnTo>
                    <a:pt x="67" y="122"/>
                  </a:lnTo>
                  <a:lnTo>
                    <a:pt x="85" y="113"/>
                  </a:lnTo>
                  <a:lnTo>
                    <a:pt x="86" y="111"/>
                  </a:lnTo>
                  <a:lnTo>
                    <a:pt x="104" y="110"/>
                  </a:lnTo>
                  <a:lnTo>
                    <a:pt x="112" y="90"/>
                  </a:lnTo>
                  <a:lnTo>
                    <a:pt x="113" y="90"/>
                  </a:lnTo>
                  <a:lnTo>
                    <a:pt x="124" y="75"/>
                  </a:lnTo>
                  <a:lnTo>
                    <a:pt x="119" y="55"/>
                  </a:lnTo>
                  <a:lnTo>
                    <a:pt x="119" y="54"/>
                  </a:lnTo>
                  <a:lnTo>
                    <a:pt x="119" y="36"/>
                  </a:lnTo>
                  <a:lnTo>
                    <a:pt x="101" y="25"/>
                  </a:lnTo>
                  <a:lnTo>
                    <a:pt x="101" y="23"/>
                  </a:lnTo>
                  <a:lnTo>
                    <a:pt x="88" y="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Freeform 26">
            <a:extLst>
              <a:ext uri="{FF2B5EF4-FFF2-40B4-BE49-F238E27FC236}">
                <a16:creationId xmlns:a16="http://schemas.microsoft.com/office/drawing/2014/main" xmlns="" id="{B053930B-915D-4B56-AD47-F6CE67121F67}"/>
              </a:ext>
            </a:extLst>
          </p:cNvPr>
          <p:cNvSpPr>
            <a:spLocks noEditPoints="1"/>
          </p:cNvSpPr>
          <p:nvPr/>
        </p:nvSpPr>
        <p:spPr bwMode="auto">
          <a:xfrm>
            <a:off x="4782658" y="3115970"/>
            <a:ext cx="388068" cy="428997"/>
          </a:xfrm>
          <a:custGeom>
            <a:avLst/>
            <a:gdLst>
              <a:gd name="T0" fmla="*/ 182561662 w 240"/>
              <a:gd name="T1" fmla="*/ 645729809 h 308"/>
              <a:gd name="T2" fmla="*/ 142692074 w 240"/>
              <a:gd name="T3" fmla="*/ 612185422 h 308"/>
              <a:gd name="T4" fmla="*/ 4196570 w 240"/>
              <a:gd name="T5" fmla="*/ 113212849 h 308"/>
              <a:gd name="T6" fmla="*/ 8393140 w 240"/>
              <a:gd name="T7" fmla="*/ 79668462 h 308"/>
              <a:gd name="T8" fmla="*/ 31476448 w 240"/>
              <a:gd name="T9" fmla="*/ 62895544 h 308"/>
              <a:gd name="T10" fmla="*/ 73445046 w 240"/>
              <a:gd name="T11" fmla="*/ 85956858 h 308"/>
              <a:gd name="T12" fmla="*/ 119610214 w 240"/>
              <a:gd name="T13" fmla="*/ 94343317 h 308"/>
              <a:gd name="T14" fmla="*/ 119610214 w 240"/>
              <a:gd name="T15" fmla="*/ 94343317 h 308"/>
              <a:gd name="T16" fmla="*/ 228726830 w 240"/>
              <a:gd name="T17" fmla="*/ 50317304 h 308"/>
              <a:gd name="T18" fmla="*/ 352533614 w 240"/>
              <a:gd name="T19" fmla="*/ 0 h 308"/>
              <a:gd name="T20" fmla="*/ 421782090 w 240"/>
              <a:gd name="T21" fmla="*/ 16772917 h 308"/>
              <a:gd name="T22" fmla="*/ 428077669 w 240"/>
              <a:gd name="T23" fmla="*/ 18868084 h 308"/>
              <a:gd name="T24" fmla="*/ 503620276 w 240"/>
              <a:gd name="T25" fmla="*/ 295609638 h 308"/>
              <a:gd name="T26" fmla="*/ 474242837 w 240"/>
              <a:gd name="T27" fmla="*/ 280934783 h 308"/>
              <a:gd name="T28" fmla="*/ 419683080 w 240"/>
              <a:gd name="T29" fmla="*/ 266258480 h 308"/>
              <a:gd name="T30" fmla="*/ 310566465 w 240"/>
              <a:gd name="T31" fmla="*/ 310285941 h 308"/>
              <a:gd name="T32" fmla="*/ 184660671 w 240"/>
              <a:gd name="T33" fmla="*/ 360601797 h 308"/>
              <a:gd name="T34" fmla="*/ 151086662 w 240"/>
              <a:gd name="T35" fmla="*/ 356410015 h 308"/>
              <a:gd name="T36" fmla="*/ 218236129 w 240"/>
              <a:gd name="T37" fmla="*/ 595412505 h 308"/>
              <a:gd name="T38" fmla="*/ 214038110 w 240"/>
              <a:gd name="T39" fmla="*/ 628956892 h 308"/>
              <a:gd name="T40" fmla="*/ 188857241 w 240"/>
              <a:gd name="T41" fmla="*/ 645729809 h 308"/>
              <a:gd name="T42" fmla="*/ 182561662 w 240"/>
              <a:gd name="T43" fmla="*/ 645729809 h 308"/>
              <a:gd name="T44" fmla="*/ 37772028 w 240"/>
              <a:gd name="T45" fmla="*/ 90150087 h 308"/>
              <a:gd name="T46" fmla="*/ 31476448 w 240"/>
              <a:gd name="T47" fmla="*/ 94343317 h 308"/>
              <a:gd name="T48" fmla="*/ 29377439 w 240"/>
              <a:gd name="T49" fmla="*/ 104826390 h 308"/>
              <a:gd name="T50" fmla="*/ 169971952 w 240"/>
              <a:gd name="T51" fmla="*/ 603798964 h 308"/>
              <a:gd name="T52" fmla="*/ 184660671 w 240"/>
              <a:gd name="T53" fmla="*/ 618475266 h 308"/>
              <a:gd name="T54" fmla="*/ 188857241 w 240"/>
              <a:gd name="T55" fmla="*/ 614282037 h 308"/>
              <a:gd name="T56" fmla="*/ 190956251 w 240"/>
              <a:gd name="T57" fmla="*/ 603798964 h 308"/>
              <a:gd name="T58" fmla="*/ 109118064 w 240"/>
              <a:gd name="T59" fmla="*/ 308189326 h 308"/>
              <a:gd name="T60" fmla="*/ 136396494 w 240"/>
              <a:gd name="T61" fmla="*/ 320769014 h 308"/>
              <a:gd name="T62" fmla="*/ 184660671 w 240"/>
              <a:gd name="T63" fmla="*/ 333347254 h 308"/>
              <a:gd name="T64" fmla="*/ 293778736 w 240"/>
              <a:gd name="T65" fmla="*/ 287224627 h 308"/>
              <a:gd name="T66" fmla="*/ 419683080 w 240"/>
              <a:gd name="T67" fmla="*/ 236907323 h 308"/>
              <a:gd name="T68" fmla="*/ 459554118 w 240"/>
              <a:gd name="T69" fmla="*/ 243197167 h 308"/>
              <a:gd name="T70" fmla="*/ 402896800 w 240"/>
              <a:gd name="T71" fmla="*/ 39834231 h 308"/>
              <a:gd name="T72" fmla="*/ 352533614 w 240"/>
              <a:gd name="T73" fmla="*/ 27254543 h 308"/>
              <a:gd name="T74" fmla="*/ 243416998 w 240"/>
              <a:gd name="T75" fmla="*/ 73378618 h 308"/>
              <a:gd name="T76" fmla="*/ 119610214 w 240"/>
              <a:gd name="T77" fmla="*/ 123694474 h 308"/>
              <a:gd name="T78" fmla="*/ 119610214 w 240"/>
              <a:gd name="T79" fmla="*/ 123694474 h 308"/>
              <a:gd name="T80" fmla="*/ 58756327 w 240"/>
              <a:gd name="T81" fmla="*/ 109019619 h 308"/>
              <a:gd name="T82" fmla="*/ 52460747 w 240"/>
              <a:gd name="T83" fmla="*/ 106923005 h 308"/>
              <a:gd name="T84" fmla="*/ 50361738 w 240"/>
              <a:gd name="T85" fmla="*/ 100633161 h 308"/>
              <a:gd name="T86" fmla="*/ 37772028 w 240"/>
              <a:gd name="T87" fmla="*/ 90150087 h 30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40" h="308">
                <a:moveTo>
                  <a:pt x="87" y="308"/>
                </a:moveTo>
                <a:cubicBezTo>
                  <a:pt x="79" y="308"/>
                  <a:pt x="70" y="301"/>
                  <a:pt x="68" y="292"/>
                </a:cubicBezTo>
                <a:cubicBezTo>
                  <a:pt x="2" y="54"/>
                  <a:pt x="2" y="54"/>
                  <a:pt x="2" y="54"/>
                </a:cubicBezTo>
                <a:cubicBezTo>
                  <a:pt x="0" y="48"/>
                  <a:pt x="1" y="42"/>
                  <a:pt x="4" y="38"/>
                </a:cubicBezTo>
                <a:cubicBezTo>
                  <a:pt x="6" y="34"/>
                  <a:pt x="10" y="31"/>
                  <a:pt x="15" y="30"/>
                </a:cubicBezTo>
                <a:cubicBezTo>
                  <a:pt x="23" y="29"/>
                  <a:pt x="31" y="33"/>
                  <a:pt x="35" y="41"/>
                </a:cubicBezTo>
                <a:cubicBezTo>
                  <a:pt x="43" y="44"/>
                  <a:pt x="50" y="45"/>
                  <a:pt x="57" y="45"/>
                </a:cubicBezTo>
                <a:cubicBezTo>
                  <a:pt x="57" y="45"/>
                  <a:pt x="57" y="45"/>
                  <a:pt x="57" y="45"/>
                </a:cubicBezTo>
                <a:cubicBezTo>
                  <a:pt x="75" y="45"/>
                  <a:pt x="92" y="35"/>
                  <a:pt x="109" y="24"/>
                </a:cubicBezTo>
                <a:cubicBezTo>
                  <a:pt x="127" y="12"/>
                  <a:pt x="146" y="0"/>
                  <a:pt x="168" y="0"/>
                </a:cubicBezTo>
                <a:cubicBezTo>
                  <a:pt x="179" y="0"/>
                  <a:pt x="190" y="2"/>
                  <a:pt x="201" y="8"/>
                </a:cubicBezTo>
                <a:cubicBezTo>
                  <a:pt x="204" y="9"/>
                  <a:pt x="204" y="9"/>
                  <a:pt x="204" y="9"/>
                </a:cubicBezTo>
                <a:cubicBezTo>
                  <a:pt x="240" y="141"/>
                  <a:pt x="240" y="141"/>
                  <a:pt x="240" y="141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17" y="129"/>
                  <a:pt x="209" y="127"/>
                  <a:pt x="200" y="127"/>
                </a:cubicBezTo>
                <a:cubicBezTo>
                  <a:pt x="181" y="127"/>
                  <a:pt x="165" y="137"/>
                  <a:pt x="148" y="148"/>
                </a:cubicBezTo>
                <a:cubicBezTo>
                  <a:pt x="130" y="160"/>
                  <a:pt x="111" y="172"/>
                  <a:pt x="88" y="172"/>
                </a:cubicBezTo>
                <a:cubicBezTo>
                  <a:pt x="83" y="172"/>
                  <a:pt x="77" y="172"/>
                  <a:pt x="72" y="170"/>
                </a:cubicBezTo>
                <a:cubicBezTo>
                  <a:pt x="104" y="284"/>
                  <a:pt x="104" y="284"/>
                  <a:pt x="104" y="284"/>
                </a:cubicBezTo>
                <a:cubicBezTo>
                  <a:pt x="105" y="290"/>
                  <a:pt x="104" y="296"/>
                  <a:pt x="102" y="300"/>
                </a:cubicBezTo>
                <a:cubicBezTo>
                  <a:pt x="99" y="304"/>
                  <a:pt x="95" y="307"/>
                  <a:pt x="90" y="308"/>
                </a:cubicBezTo>
                <a:cubicBezTo>
                  <a:pt x="89" y="308"/>
                  <a:pt x="88" y="308"/>
                  <a:pt x="87" y="308"/>
                </a:cubicBezTo>
                <a:close/>
                <a:moveTo>
                  <a:pt x="18" y="43"/>
                </a:moveTo>
                <a:cubicBezTo>
                  <a:pt x="16" y="43"/>
                  <a:pt x="15" y="44"/>
                  <a:pt x="15" y="45"/>
                </a:cubicBezTo>
                <a:cubicBezTo>
                  <a:pt x="14" y="46"/>
                  <a:pt x="14" y="48"/>
                  <a:pt x="14" y="50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82" y="293"/>
                  <a:pt x="85" y="295"/>
                  <a:pt x="88" y="295"/>
                </a:cubicBezTo>
                <a:cubicBezTo>
                  <a:pt x="89" y="294"/>
                  <a:pt x="90" y="294"/>
                  <a:pt x="90" y="293"/>
                </a:cubicBezTo>
                <a:cubicBezTo>
                  <a:pt x="91" y="292"/>
                  <a:pt x="91" y="290"/>
                  <a:pt x="91" y="288"/>
                </a:cubicBezTo>
                <a:cubicBezTo>
                  <a:pt x="52" y="147"/>
                  <a:pt x="52" y="147"/>
                  <a:pt x="52" y="147"/>
                </a:cubicBezTo>
                <a:cubicBezTo>
                  <a:pt x="65" y="153"/>
                  <a:pt x="65" y="153"/>
                  <a:pt x="65" y="153"/>
                </a:cubicBezTo>
                <a:cubicBezTo>
                  <a:pt x="73" y="157"/>
                  <a:pt x="80" y="159"/>
                  <a:pt x="88" y="159"/>
                </a:cubicBezTo>
                <a:cubicBezTo>
                  <a:pt x="107" y="159"/>
                  <a:pt x="123" y="148"/>
                  <a:pt x="140" y="137"/>
                </a:cubicBezTo>
                <a:cubicBezTo>
                  <a:pt x="159" y="125"/>
                  <a:pt x="177" y="113"/>
                  <a:pt x="200" y="113"/>
                </a:cubicBezTo>
                <a:cubicBezTo>
                  <a:pt x="206" y="113"/>
                  <a:pt x="213" y="114"/>
                  <a:pt x="219" y="116"/>
                </a:cubicBezTo>
                <a:cubicBezTo>
                  <a:pt x="192" y="19"/>
                  <a:pt x="192" y="19"/>
                  <a:pt x="192" y="19"/>
                </a:cubicBezTo>
                <a:cubicBezTo>
                  <a:pt x="184" y="15"/>
                  <a:pt x="176" y="13"/>
                  <a:pt x="168" y="13"/>
                </a:cubicBezTo>
                <a:cubicBezTo>
                  <a:pt x="150" y="13"/>
                  <a:pt x="133" y="24"/>
                  <a:pt x="116" y="35"/>
                </a:cubicBezTo>
                <a:cubicBezTo>
                  <a:pt x="98" y="47"/>
                  <a:pt x="79" y="59"/>
                  <a:pt x="57" y="59"/>
                </a:cubicBezTo>
                <a:cubicBezTo>
                  <a:pt x="57" y="59"/>
                  <a:pt x="57" y="59"/>
                  <a:pt x="57" y="59"/>
                </a:cubicBezTo>
                <a:cubicBezTo>
                  <a:pt x="47" y="59"/>
                  <a:pt x="37" y="57"/>
                  <a:pt x="28" y="52"/>
                </a:cubicBezTo>
                <a:cubicBezTo>
                  <a:pt x="25" y="51"/>
                  <a:pt x="25" y="51"/>
                  <a:pt x="25" y="51"/>
                </a:cubicBezTo>
                <a:cubicBezTo>
                  <a:pt x="24" y="48"/>
                  <a:pt x="24" y="48"/>
                  <a:pt x="24" y="48"/>
                </a:cubicBezTo>
                <a:cubicBezTo>
                  <a:pt x="23" y="45"/>
                  <a:pt x="20" y="43"/>
                  <a:pt x="18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A2B4127-79D9-46F8-B260-13F0621AA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651" y="3086204"/>
            <a:ext cx="361550" cy="403151"/>
          </a:xfrm>
          <a:prstGeom prst="rect">
            <a:avLst/>
          </a:prstGeom>
        </p:spPr>
      </p:pic>
      <p:sp>
        <p:nvSpPr>
          <p:cNvPr id="99" name="Freeform 5">
            <a:extLst>
              <a:ext uri="{FF2B5EF4-FFF2-40B4-BE49-F238E27FC236}">
                <a16:creationId xmlns:a16="http://schemas.microsoft.com/office/drawing/2014/main" xmlns="" id="{85574D3B-B83F-4930-87F0-C18462D323BC}"/>
              </a:ext>
            </a:extLst>
          </p:cNvPr>
          <p:cNvSpPr/>
          <p:nvPr/>
        </p:nvSpPr>
        <p:spPr bwMode="auto">
          <a:xfrm>
            <a:off x="4006062" y="3148530"/>
            <a:ext cx="269117" cy="154845"/>
          </a:xfrm>
          <a:custGeom>
            <a:avLst/>
            <a:gdLst>
              <a:gd name="T0" fmla="*/ 298 w 298"/>
              <a:gd name="T1" fmla="*/ 81 h 211"/>
              <a:gd name="T2" fmla="*/ 292 w 298"/>
              <a:gd name="T3" fmla="*/ 0 h 211"/>
              <a:gd name="T4" fmla="*/ 210 w 298"/>
              <a:gd name="T5" fmla="*/ 30 h 211"/>
              <a:gd name="T6" fmla="*/ 242 w 298"/>
              <a:gd name="T7" fmla="*/ 48 h 211"/>
              <a:gd name="T8" fmla="*/ 100 w 298"/>
              <a:gd name="T9" fmla="*/ 155 h 211"/>
              <a:gd name="T10" fmla="*/ 1 w 298"/>
              <a:gd name="T11" fmla="*/ 169 h 211"/>
              <a:gd name="T12" fmla="*/ 1 w 298"/>
              <a:gd name="T13" fmla="*/ 188 h 211"/>
              <a:gd name="T14" fmla="*/ 1 w 298"/>
              <a:gd name="T15" fmla="*/ 207 h 211"/>
              <a:gd name="T16" fmla="*/ 1 w 298"/>
              <a:gd name="T17" fmla="*/ 207 h 211"/>
              <a:gd name="T18" fmla="*/ 112 w 298"/>
              <a:gd name="T19" fmla="*/ 191 h 211"/>
              <a:gd name="T20" fmla="*/ 208 w 298"/>
              <a:gd name="T21" fmla="*/ 139 h 211"/>
              <a:gd name="T22" fmla="*/ 275 w 298"/>
              <a:gd name="T23" fmla="*/ 68 h 211"/>
              <a:gd name="T24" fmla="*/ 298 w 298"/>
              <a:gd name="T25" fmla="*/ 8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98" h="211">
                <a:moveTo>
                  <a:pt x="298" y="81"/>
                </a:moveTo>
                <a:cubicBezTo>
                  <a:pt x="292" y="0"/>
                  <a:pt x="292" y="0"/>
                  <a:pt x="292" y="0"/>
                </a:cubicBezTo>
                <a:cubicBezTo>
                  <a:pt x="210" y="30"/>
                  <a:pt x="210" y="30"/>
                  <a:pt x="210" y="30"/>
                </a:cubicBezTo>
                <a:cubicBezTo>
                  <a:pt x="242" y="48"/>
                  <a:pt x="242" y="48"/>
                  <a:pt x="242" y="48"/>
                </a:cubicBezTo>
                <a:cubicBezTo>
                  <a:pt x="208" y="98"/>
                  <a:pt x="160" y="133"/>
                  <a:pt x="100" y="155"/>
                </a:cubicBezTo>
                <a:cubicBezTo>
                  <a:pt x="46" y="174"/>
                  <a:pt x="1" y="169"/>
                  <a:pt x="1" y="169"/>
                </a:cubicBezTo>
                <a:cubicBezTo>
                  <a:pt x="1" y="188"/>
                  <a:pt x="1" y="188"/>
                  <a:pt x="1" y="188"/>
                </a:cubicBezTo>
                <a:cubicBezTo>
                  <a:pt x="1" y="207"/>
                  <a:pt x="1" y="207"/>
                  <a:pt x="1" y="207"/>
                </a:cubicBezTo>
                <a:cubicBezTo>
                  <a:pt x="1" y="207"/>
                  <a:pt x="0" y="207"/>
                  <a:pt x="1" y="207"/>
                </a:cubicBezTo>
                <a:cubicBezTo>
                  <a:pt x="8" y="207"/>
                  <a:pt x="55" y="211"/>
                  <a:pt x="112" y="191"/>
                </a:cubicBezTo>
                <a:cubicBezTo>
                  <a:pt x="147" y="179"/>
                  <a:pt x="180" y="161"/>
                  <a:pt x="208" y="139"/>
                </a:cubicBezTo>
                <a:cubicBezTo>
                  <a:pt x="234" y="119"/>
                  <a:pt x="256" y="95"/>
                  <a:pt x="275" y="68"/>
                </a:cubicBezTo>
                <a:lnTo>
                  <a:pt x="298" y="8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</a:ln>
        </p:spPr>
        <p:txBody>
          <a:bodyPr/>
          <a:lstStyle/>
          <a:p>
            <a:pPr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xmlns="" id="{1A5EB46C-B0E4-4DCD-9EC4-808DA0B07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36" y="2390642"/>
            <a:ext cx="543785" cy="532337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矩形 19">
            <a:extLst>
              <a:ext uri="{FF2B5EF4-FFF2-40B4-BE49-F238E27FC236}">
                <a16:creationId xmlns:a16="http://schemas.microsoft.com/office/drawing/2014/main" xmlns="" id="{71843B32-10E8-4010-B7E4-C037359C2942}"/>
              </a:ext>
            </a:extLst>
          </p:cNvPr>
          <p:cNvSpPr/>
          <p:nvPr/>
        </p:nvSpPr>
        <p:spPr>
          <a:xfrm>
            <a:off x="702244" y="1480354"/>
            <a:ext cx="2618401" cy="465757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spc="-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矩形 19">
            <a:extLst>
              <a:ext uri="{FF2B5EF4-FFF2-40B4-BE49-F238E27FC236}">
                <a16:creationId xmlns:a16="http://schemas.microsoft.com/office/drawing/2014/main" xmlns="" id="{DA81C7FB-89CB-4458-8688-B633E29F14BE}"/>
              </a:ext>
            </a:extLst>
          </p:cNvPr>
          <p:cNvSpPr/>
          <p:nvPr/>
        </p:nvSpPr>
        <p:spPr>
          <a:xfrm>
            <a:off x="6006125" y="1495377"/>
            <a:ext cx="2543678" cy="465757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20B6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254" y="1559342"/>
            <a:ext cx="22776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project introduction</a:t>
            </a:r>
          </a:p>
        </p:txBody>
      </p:sp>
      <p:sp>
        <p:nvSpPr>
          <p:cNvPr id="53" name="矩形 52"/>
          <p:cNvSpPr/>
          <p:nvPr/>
        </p:nvSpPr>
        <p:spPr>
          <a:xfrm>
            <a:off x="5973632" y="1574366"/>
            <a:ext cx="21763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 process</a:t>
            </a:r>
          </a:p>
        </p:txBody>
      </p:sp>
      <p:sp>
        <p:nvSpPr>
          <p:cNvPr id="54" name="矩形 19">
            <a:extLst>
              <a:ext uri="{FF2B5EF4-FFF2-40B4-BE49-F238E27FC236}">
                <a16:creationId xmlns:a16="http://schemas.microsoft.com/office/drawing/2014/main" xmlns="" id="{71843B32-10E8-4010-B7E4-C037359C2942}"/>
              </a:ext>
            </a:extLst>
          </p:cNvPr>
          <p:cNvSpPr/>
          <p:nvPr/>
        </p:nvSpPr>
        <p:spPr>
          <a:xfrm>
            <a:off x="702244" y="3115970"/>
            <a:ext cx="2618401" cy="465757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spc="-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94254" y="3181578"/>
            <a:ext cx="2476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progress</a:t>
            </a:r>
            <a:r>
              <a:rPr lang="zh-CN" altLang="en-US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each</a:t>
            </a:r>
            <a:r>
              <a:rPr lang="zh-CN" altLang="en-US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</a:t>
            </a:r>
          </a:p>
        </p:txBody>
      </p:sp>
      <p:sp>
        <p:nvSpPr>
          <p:cNvPr id="56" name="矩形 19">
            <a:extLst>
              <a:ext uri="{FF2B5EF4-FFF2-40B4-BE49-F238E27FC236}">
                <a16:creationId xmlns:a16="http://schemas.microsoft.com/office/drawing/2014/main" xmlns="" id="{71843B32-10E8-4010-B7E4-C037359C2942}"/>
              </a:ext>
            </a:extLst>
          </p:cNvPr>
          <p:cNvSpPr/>
          <p:nvPr/>
        </p:nvSpPr>
        <p:spPr>
          <a:xfrm>
            <a:off x="6006125" y="3181578"/>
            <a:ext cx="2618401" cy="465757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spc="-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973632" y="3247186"/>
            <a:ext cx="1661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result display</a:t>
            </a:r>
          </a:p>
        </p:txBody>
      </p:sp>
    </p:spTree>
    <p:extLst>
      <p:ext uri="{BB962C8B-B14F-4D97-AF65-F5344CB8AC3E}">
        <p14:creationId xmlns:p14="http://schemas.microsoft.com/office/powerpoint/2010/main" val="3200631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xmlns="" id="{174EF8A0-545F-45B9-94F0-D15A54D23870}"/>
              </a:ext>
            </a:extLst>
          </p:cNvPr>
          <p:cNvCxnSpPr>
            <a:cxnSpLocks/>
          </p:cNvCxnSpPr>
          <p:nvPr/>
        </p:nvCxnSpPr>
        <p:spPr>
          <a:xfrm>
            <a:off x="468469" y="657417"/>
            <a:ext cx="8138484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xmlns="" id="{08EB6AE5-3D84-4CF9-8001-8164284CB6DC}"/>
              </a:ext>
            </a:extLst>
          </p:cNvPr>
          <p:cNvSpPr txBox="1"/>
          <p:nvPr/>
        </p:nvSpPr>
        <p:spPr>
          <a:xfrm>
            <a:off x="623795" y="257175"/>
            <a:ext cx="154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 smtClean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Preparation</a:t>
            </a:r>
            <a:endParaRPr lang="en-US" altLang="zh-CN" sz="1800" b="1" dirty="0">
              <a:solidFill>
                <a:srgbClr val="020B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634834A1-68E9-40F3-9AF3-18CD62873569}"/>
              </a:ext>
            </a:extLst>
          </p:cNvPr>
          <p:cNvSpPr txBox="1"/>
          <p:nvPr/>
        </p:nvSpPr>
        <p:spPr>
          <a:xfrm>
            <a:off x="623795" y="922149"/>
            <a:ext cx="7427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the source code</a:t>
            </a:r>
          </a:p>
          <a:p>
            <a:pPr>
              <a:lnSpc>
                <a:spcPct val="150000"/>
              </a:lnSpc>
            </a:pP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3304" y="1586615"/>
            <a:ext cx="6225334" cy="147732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clone https://github.com/pulp-platform/pulpino</a:t>
            </a:r>
            <a:br>
              <a:rPr lang="en-US" altLang="zh-CN" sz="1800" dirty="0">
                <a:latin typeface="Times New Roman" pitchFamily="18" charset="0"/>
                <a:cs typeface="Times New Roman" pitchFamily="18" charset="0"/>
              </a:rPr>
            </a:b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cd </a:t>
            </a:r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pulpino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CN" sz="1800" dirty="0">
                <a:latin typeface="Times New Roman" pitchFamily="18" charset="0"/>
                <a:cs typeface="Times New Roman" pitchFamily="18" charset="0"/>
              </a:rPr>
            </a:b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./update-ips.py</a:t>
            </a:r>
          </a:p>
        </p:txBody>
      </p:sp>
    </p:spTree>
    <p:extLst>
      <p:ext uri="{BB962C8B-B14F-4D97-AF65-F5344CB8AC3E}">
        <p14:creationId xmlns:p14="http://schemas.microsoft.com/office/powerpoint/2010/main" val="2302171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xmlns="" id="{174EF8A0-545F-45B9-94F0-D15A54D23870}"/>
              </a:ext>
            </a:extLst>
          </p:cNvPr>
          <p:cNvCxnSpPr>
            <a:cxnSpLocks/>
          </p:cNvCxnSpPr>
          <p:nvPr/>
        </p:nvCxnSpPr>
        <p:spPr>
          <a:xfrm>
            <a:off x="468469" y="657417"/>
            <a:ext cx="8138484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xmlns="" id="{08EB6AE5-3D84-4CF9-8001-8164284CB6DC}"/>
              </a:ext>
            </a:extLst>
          </p:cNvPr>
          <p:cNvSpPr txBox="1"/>
          <p:nvPr/>
        </p:nvSpPr>
        <p:spPr>
          <a:xfrm>
            <a:off x="623795" y="257175"/>
            <a:ext cx="154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 smtClean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Preparation</a:t>
            </a:r>
            <a:endParaRPr lang="en-US" altLang="zh-CN" sz="1800" b="1" dirty="0">
              <a:solidFill>
                <a:srgbClr val="020B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634834A1-68E9-40F3-9AF3-18CD62873569}"/>
              </a:ext>
            </a:extLst>
          </p:cNvPr>
          <p:cNvSpPr txBox="1"/>
          <p:nvPr/>
        </p:nvSpPr>
        <p:spPr>
          <a:xfrm>
            <a:off x="623795" y="922149"/>
            <a:ext cx="7427574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Compile </a:t>
            </a:r>
            <a:r>
              <a:rPr lang="en-US" altLang="zh-C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toolchain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3304" y="1586615"/>
            <a:ext cx="6225334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800" dirty="0" err="1">
                <a:latin typeface="Times New Roman" pitchFamily="18" charset="0"/>
                <a:cs typeface="Times New Roman" pitchFamily="18" charset="0"/>
              </a:rPr>
              <a:t>git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https://github.com/pulp-platform/ri5cy_gnu_toolchaincd 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ri5cy_gnu_toolchainmake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3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xmlns="" id="{174EF8A0-545F-45B9-94F0-D15A54D23870}"/>
              </a:ext>
            </a:extLst>
          </p:cNvPr>
          <p:cNvCxnSpPr>
            <a:cxnSpLocks/>
          </p:cNvCxnSpPr>
          <p:nvPr/>
        </p:nvCxnSpPr>
        <p:spPr>
          <a:xfrm>
            <a:off x="468469" y="657417"/>
            <a:ext cx="8138484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xmlns="" id="{08EB6AE5-3D84-4CF9-8001-8164284CB6DC}"/>
              </a:ext>
            </a:extLst>
          </p:cNvPr>
          <p:cNvSpPr txBox="1"/>
          <p:nvPr/>
        </p:nvSpPr>
        <p:spPr>
          <a:xfrm>
            <a:off x="623795" y="257175"/>
            <a:ext cx="239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 process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634834A1-68E9-40F3-9AF3-18CD62873569}"/>
              </a:ext>
            </a:extLst>
          </p:cNvPr>
          <p:cNvSpPr txBox="1"/>
          <p:nvPr/>
        </p:nvSpPr>
        <p:spPr>
          <a:xfrm>
            <a:off x="623795" y="922149"/>
            <a:ext cx="74275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the constrain file(.</a:t>
            </a:r>
            <a:r>
              <a:rPr lang="en-US" altLang="zh-C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xdc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Write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control command(Written by C)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Wave Simulation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(.</a:t>
            </a:r>
            <a:r>
              <a:rPr lang="en-US" altLang="zh-CN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vsimc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the memory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file(.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bit stream by using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vivado</a:t>
            </a:r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the bit stream to the FPGA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PWM signal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arm moves with the PWM signal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039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xmlns="" id="{174EF8A0-545F-45B9-94F0-D15A54D23870}"/>
              </a:ext>
            </a:extLst>
          </p:cNvPr>
          <p:cNvCxnSpPr>
            <a:cxnSpLocks/>
          </p:cNvCxnSpPr>
          <p:nvPr/>
        </p:nvCxnSpPr>
        <p:spPr>
          <a:xfrm>
            <a:off x="468469" y="657417"/>
            <a:ext cx="8138484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六边形 32">
            <a:extLst>
              <a:ext uri="{FF2B5EF4-FFF2-40B4-BE49-F238E27FC236}">
                <a16:creationId xmlns:a16="http://schemas.microsoft.com/office/drawing/2014/main" xmlns="" id="{DABA7C37-0AD0-40A6-9D9B-FE28827F881B}"/>
              </a:ext>
            </a:extLst>
          </p:cNvPr>
          <p:cNvSpPr/>
          <p:nvPr/>
        </p:nvSpPr>
        <p:spPr>
          <a:xfrm rot="16200000">
            <a:off x="4167939" y="2294150"/>
            <a:ext cx="792002" cy="720001"/>
          </a:xfrm>
          <a:prstGeom prst="hexagon">
            <a:avLst/>
          </a:prstGeom>
          <a:solidFill>
            <a:srgbClr val="F4F4F4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2" name="六边形 40">
            <a:extLst>
              <a:ext uri="{FF2B5EF4-FFF2-40B4-BE49-F238E27FC236}">
                <a16:creationId xmlns:a16="http://schemas.microsoft.com/office/drawing/2014/main" xmlns="" id="{A0F374D9-46B6-450D-B002-025EBE7E7C56}"/>
              </a:ext>
            </a:extLst>
          </p:cNvPr>
          <p:cNvSpPr/>
          <p:nvPr/>
        </p:nvSpPr>
        <p:spPr>
          <a:xfrm rot="16200000">
            <a:off x="4931446" y="2294150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3" name="六边形 46">
            <a:extLst>
              <a:ext uri="{FF2B5EF4-FFF2-40B4-BE49-F238E27FC236}">
                <a16:creationId xmlns:a16="http://schemas.microsoft.com/office/drawing/2014/main" xmlns="" id="{18730D8F-FB06-4153-A01D-BFD4C9CF24BE}"/>
              </a:ext>
            </a:extLst>
          </p:cNvPr>
          <p:cNvSpPr/>
          <p:nvPr/>
        </p:nvSpPr>
        <p:spPr>
          <a:xfrm rot="16200000">
            <a:off x="4552207" y="1643431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4" name="六边形 47">
            <a:extLst>
              <a:ext uri="{FF2B5EF4-FFF2-40B4-BE49-F238E27FC236}">
                <a16:creationId xmlns:a16="http://schemas.microsoft.com/office/drawing/2014/main" xmlns="" id="{AD88640F-29FB-4289-9009-2E102E82292B}"/>
              </a:ext>
            </a:extLst>
          </p:cNvPr>
          <p:cNvSpPr/>
          <p:nvPr/>
        </p:nvSpPr>
        <p:spPr>
          <a:xfrm rot="16200000">
            <a:off x="4555619" y="2953242"/>
            <a:ext cx="792001" cy="720002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5" name="六边形 48">
            <a:extLst>
              <a:ext uri="{FF2B5EF4-FFF2-40B4-BE49-F238E27FC236}">
                <a16:creationId xmlns:a16="http://schemas.microsoft.com/office/drawing/2014/main" xmlns="" id="{4E2621AE-8866-4872-B0FF-38214EBC7C99}"/>
              </a:ext>
            </a:extLst>
          </p:cNvPr>
          <p:cNvSpPr/>
          <p:nvPr/>
        </p:nvSpPr>
        <p:spPr>
          <a:xfrm rot="16200000">
            <a:off x="3796382" y="2953243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3054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6" name="六边形 49">
            <a:extLst>
              <a:ext uri="{FF2B5EF4-FFF2-40B4-BE49-F238E27FC236}">
                <a16:creationId xmlns:a16="http://schemas.microsoft.com/office/drawing/2014/main" xmlns="" id="{89AF8DA8-7ACC-4342-81DF-B489B45A68AC}"/>
              </a:ext>
            </a:extLst>
          </p:cNvPr>
          <p:cNvSpPr/>
          <p:nvPr/>
        </p:nvSpPr>
        <p:spPr>
          <a:xfrm rot="16200000">
            <a:off x="3398788" y="2294150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7" name="六边形 50">
            <a:extLst>
              <a:ext uri="{FF2B5EF4-FFF2-40B4-BE49-F238E27FC236}">
                <a16:creationId xmlns:a16="http://schemas.microsoft.com/office/drawing/2014/main" xmlns="" id="{6CEF6ED3-00D8-4205-B6A9-771FD71F406B}"/>
              </a:ext>
            </a:extLst>
          </p:cNvPr>
          <p:cNvSpPr/>
          <p:nvPr/>
        </p:nvSpPr>
        <p:spPr>
          <a:xfrm rot="16200000">
            <a:off x="3774802" y="1645266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grpSp>
        <p:nvGrpSpPr>
          <p:cNvPr id="78" name="Group 177">
            <a:extLst>
              <a:ext uri="{FF2B5EF4-FFF2-40B4-BE49-F238E27FC236}">
                <a16:creationId xmlns:a16="http://schemas.microsoft.com/office/drawing/2014/main" xmlns="" id="{B62E0E16-0121-4472-A5B8-95A6F6CD02D9}"/>
              </a:ext>
            </a:extLst>
          </p:cNvPr>
          <p:cNvGrpSpPr/>
          <p:nvPr/>
        </p:nvGrpSpPr>
        <p:grpSpPr>
          <a:xfrm>
            <a:off x="4417734" y="2458900"/>
            <a:ext cx="308531" cy="351049"/>
            <a:chOff x="8783638" y="3568701"/>
            <a:chExt cx="646285" cy="646285"/>
          </a:xfrm>
          <a:solidFill>
            <a:srgbClr val="FFFFFF"/>
          </a:solidFill>
        </p:grpSpPr>
        <p:sp>
          <p:nvSpPr>
            <p:cNvPr id="79" name="Freeform 99">
              <a:extLst>
                <a:ext uri="{FF2B5EF4-FFF2-40B4-BE49-F238E27FC236}">
                  <a16:creationId xmlns:a16="http://schemas.microsoft.com/office/drawing/2014/main" xmlns="" id="{295B1631-4977-40CC-B588-38BC5D997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83638" y="3568701"/>
              <a:ext cx="646285" cy="646285"/>
            </a:xfrm>
            <a:custGeom>
              <a:avLst/>
              <a:gdLst/>
              <a:ahLst/>
              <a:cxnLst>
                <a:cxn ang="0">
                  <a:pos x="80" y="38"/>
                </a:cxn>
                <a:cxn ang="0">
                  <a:pos x="62" y="0"/>
                </a:cxn>
                <a:cxn ang="0">
                  <a:pos x="35" y="39"/>
                </a:cxn>
                <a:cxn ang="0">
                  <a:pos x="31" y="41"/>
                </a:cxn>
                <a:cxn ang="0">
                  <a:pos x="12" y="38"/>
                </a:cxn>
                <a:cxn ang="0">
                  <a:pos x="0" y="111"/>
                </a:cxn>
                <a:cxn ang="0">
                  <a:pos x="23" y="123"/>
                </a:cxn>
                <a:cxn ang="0">
                  <a:pos x="34" y="116"/>
                </a:cxn>
                <a:cxn ang="0">
                  <a:pos x="35" y="116"/>
                </a:cxn>
                <a:cxn ang="0">
                  <a:pos x="73" y="123"/>
                </a:cxn>
                <a:cxn ang="0">
                  <a:pos x="108" y="115"/>
                </a:cxn>
                <a:cxn ang="0">
                  <a:pos x="110" y="104"/>
                </a:cxn>
                <a:cxn ang="0">
                  <a:pos x="116" y="84"/>
                </a:cxn>
                <a:cxn ang="0">
                  <a:pos x="120" y="64"/>
                </a:cxn>
                <a:cxn ang="0">
                  <a:pos x="123" y="55"/>
                </a:cxn>
                <a:cxn ang="0">
                  <a:pos x="112" y="40"/>
                </a:cxn>
                <a:cxn ang="0">
                  <a:pos x="23" y="115"/>
                </a:cxn>
                <a:cxn ang="0">
                  <a:pos x="8" y="111"/>
                </a:cxn>
                <a:cxn ang="0">
                  <a:pos x="12" y="46"/>
                </a:cxn>
                <a:cxn ang="0">
                  <a:pos x="27" y="50"/>
                </a:cxn>
                <a:cxn ang="0">
                  <a:pos x="115" y="56"/>
                </a:cxn>
                <a:cxn ang="0">
                  <a:pos x="100" y="61"/>
                </a:cxn>
                <a:cxn ang="0">
                  <a:pos x="100" y="65"/>
                </a:cxn>
                <a:cxn ang="0">
                  <a:pos x="114" y="72"/>
                </a:cxn>
                <a:cxn ang="0">
                  <a:pos x="96" y="81"/>
                </a:cxn>
                <a:cxn ang="0">
                  <a:pos x="96" y="84"/>
                </a:cxn>
                <a:cxn ang="0">
                  <a:pos x="109" y="92"/>
                </a:cxn>
                <a:cxn ang="0">
                  <a:pos x="92" y="100"/>
                </a:cxn>
                <a:cxn ang="0">
                  <a:pos x="92" y="104"/>
                </a:cxn>
                <a:cxn ang="0">
                  <a:pos x="102" y="109"/>
                </a:cxn>
                <a:cxn ang="0">
                  <a:pos x="94" y="115"/>
                </a:cxn>
                <a:cxn ang="0">
                  <a:pos x="52" y="113"/>
                </a:cxn>
                <a:cxn ang="0">
                  <a:pos x="31" y="105"/>
                </a:cxn>
                <a:cxn ang="0">
                  <a:pos x="34" y="48"/>
                </a:cxn>
                <a:cxn ang="0">
                  <a:pos x="58" y="11"/>
                </a:cxn>
                <a:cxn ang="0">
                  <a:pos x="73" y="26"/>
                </a:cxn>
                <a:cxn ang="0">
                  <a:pos x="111" y="47"/>
                </a:cxn>
                <a:cxn ang="0">
                  <a:pos x="115" y="56"/>
                </a:cxn>
                <a:cxn ang="0">
                  <a:pos x="115" y="56"/>
                </a:cxn>
              </a:cxnLst>
              <a:rect l="0" t="0" r="r" b="b"/>
              <a:pathLst>
                <a:path w="123" h="123">
                  <a:moveTo>
                    <a:pt x="112" y="40"/>
                  </a:moveTo>
                  <a:cubicBezTo>
                    <a:pt x="107" y="39"/>
                    <a:pt x="96" y="39"/>
                    <a:pt x="80" y="38"/>
                  </a:cubicBezTo>
                  <a:cubicBezTo>
                    <a:pt x="80" y="35"/>
                    <a:pt x="81" y="32"/>
                    <a:pt x="81" y="26"/>
                  </a:cubicBezTo>
                  <a:cubicBezTo>
                    <a:pt x="81" y="12"/>
                    <a:pt x="71" y="0"/>
                    <a:pt x="62" y="0"/>
                  </a:cubicBezTo>
                  <a:cubicBezTo>
                    <a:pt x="55" y="0"/>
                    <a:pt x="50" y="5"/>
                    <a:pt x="50" y="11"/>
                  </a:cubicBezTo>
                  <a:cubicBezTo>
                    <a:pt x="50" y="19"/>
                    <a:pt x="48" y="32"/>
                    <a:pt x="35" y="39"/>
                  </a:cubicBezTo>
                  <a:cubicBezTo>
                    <a:pt x="34" y="40"/>
                    <a:pt x="31" y="41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9" y="40"/>
                    <a:pt x="26" y="38"/>
                    <a:pt x="23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6" y="38"/>
                    <a:pt x="0" y="43"/>
                    <a:pt x="0" y="5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8"/>
                    <a:pt x="6" y="123"/>
                    <a:pt x="12" y="123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8" y="123"/>
                    <a:pt x="32" y="120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4" y="116"/>
                    <a:pt x="35" y="116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37" y="117"/>
                    <a:pt x="41" y="118"/>
                    <a:pt x="50" y="120"/>
                  </a:cubicBezTo>
                  <a:cubicBezTo>
                    <a:pt x="52" y="121"/>
                    <a:pt x="63" y="123"/>
                    <a:pt x="73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101" y="123"/>
                    <a:pt x="105" y="120"/>
                    <a:pt x="108" y="115"/>
                  </a:cubicBezTo>
                  <a:cubicBezTo>
                    <a:pt x="108" y="115"/>
                    <a:pt x="109" y="114"/>
                    <a:pt x="110" y="111"/>
                  </a:cubicBezTo>
                  <a:cubicBezTo>
                    <a:pt x="110" y="109"/>
                    <a:pt x="110" y="107"/>
                    <a:pt x="110" y="104"/>
                  </a:cubicBezTo>
                  <a:cubicBezTo>
                    <a:pt x="114" y="102"/>
                    <a:pt x="115" y="97"/>
                    <a:pt x="116" y="95"/>
                  </a:cubicBezTo>
                  <a:cubicBezTo>
                    <a:pt x="118" y="90"/>
                    <a:pt x="117" y="87"/>
                    <a:pt x="116" y="84"/>
                  </a:cubicBezTo>
                  <a:cubicBezTo>
                    <a:pt x="118" y="82"/>
                    <a:pt x="120" y="79"/>
                    <a:pt x="121" y="73"/>
                  </a:cubicBezTo>
                  <a:cubicBezTo>
                    <a:pt x="122" y="70"/>
                    <a:pt x="121" y="67"/>
                    <a:pt x="120" y="64"/>
                  </a:cubicBezTo>
                  <a:cubicBezTo>
                    <a:pt x="122" y="62"/>
                    <a:pt x="123" y="59"/>
                    <a:pt x="123" y="56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55"/>
                    <a:pt x="123" y="54"/>
                    <a:pt x="123" y="53"/>
                  </a:cubicBezTo>
                  <a:cubicBezTo>
                    <a:pt x="123" y="48"/>
                    <a:pt x="120" y="42"/>
                    <a:pt x="112" y="40"/>
                  </a:cubicBezTo>
                  <a:close/>
                  <a:moveTo>
                    <a:pt x="27" y="111"/>
                  </a:moveTo>
                  <a:cubicBezTo>
                    <a:pt x="27" y="113"/>
                    <a:pt x="26" y="115"/>
                    <a:pt x="23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0" y="115"/>
                    <a:pt x="8" y="113"/>
                    <a:pt x="8" y="111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8"/>
                    <a:pt x="10" y="46"/>
                    <a:pt x="12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6" y="46"/>
                    <a:pt x="27" y="48"/>
                    <a:pt x="27" y="50"/>
                  </a:cubicBezTo>
                  <a:lnTo>
                    <a:pt x="27" y="111"/>
                  </a:lnTo>
                  <a:close/>
                  <a:moveTo>
                    <a:pt x="115" y="56"/>
                  </a:moveTo>
                  <a:cubicBezTo>
                    <a:pt x="115" y="58"/>
                    <a:pt x="114" y="61"/>
                    <a:pt x="108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1"/>
                    <a:pt x="98" y="62"/>
                    <a:pt x="98" y="63"/>
                  </a:cubicBezTo>
                  <a:cubicBezTo>
                    <a:pt x="98" y="64"/>
                    <a:pt x="99" y="65"/>
                    <a:pt x="100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13" y="65"/>
                    <a:pt x="114" y="70"/>
                    <a:pt x="114" y="72"/>
                  </a:cubicBezTo>
                  <a:cubicBezTo>
                    <a:pt x="113" y="75"/>
                    <a:pt x="112" y="81"/>
                    <a:pt x="105" y="81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5" y="81"/>
                    <a:pt x="94" y="81"/>
                    <a:pt x="94" y="82"/>
                  </a:cubicBezTo>
                  <a:cubicBezTo>
                    <a:pt x="94" y="83"/>
                    <a:pt x="95" y="84"/>
                    <a:pt x="96" y="84"/>
                  </a:cubicBezTo>
                  <a:cubicBezTo>
                    <a:pt x="104" y="84"/>
                    <a:pt x="104" y="84"/>
                    <a:pt x="104" y="84"/>
                  </a:cubicBezTo>
                  <a:cubicBezTo>
                    <a:pt x="110" y="84"/>
                    <a:pt x="110" y="89"/>
                    <a:pt x="109" y="92"/>
                  </a:cubicBezTo>
                  <a:cubicBezTo>
                    <a:pt x="108" y="96"/>
                    <a:pt x="107" y="100"/>
                    <a:pt x="99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1" y="100"/>
                    <a:pt x="90" y="101"/>
                    <a:pt x="90" y="102"/>
                  </a:cubicBezTo>
                  <a:cubicBezTo>
                    <a:pt x="90" y="103"/>
                    <a:pt x="91" y="104"/>
                    <a:pt x="92" y="104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103" y="104"/>
                    <a:pt x="103" y="108"/>
                    <a:pt x="102" y="109"/>
                  </a:cubicBezTo>
                  <a:cubicBezTo>
                    <a:pt x="102" y="110"/>
                    <a:pt x="101" y="112"/>
                    <a:pt x="101" y="112"/>
                  </a:cubicBezTo>
                  <a:cubicBezTo>
                    <a:pt x="100" y="114"/>
                    <a:pt x="98" y="115"/>
                    <a:pt x="94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63" y="115"/>
                    <a:pt x="52" y="113"/>
                    <a:pt x="52" y="113"/>
                  </a:cubicBezTo>
                  <a:cubicBezTo>
                    <a:pt x="36" y="109"/>
                    <a:pt x="35" y="109"/>
                    <a:pt x="34" y="108"/>
                  </a:cubicBezTo>
                  <a:cubicBezTo>
                    <a:pt x="34" y="108"/>
                    <a:pt x="31" y="108"/>
                    <a:pt x="31" y="105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0"/>
                    <a:pt x="32" y="49"/>
                    <a:pt x="34" y="48"/>
                  </a:cubicBezTo>
                  <a:cubicBezTo>
                    <a:pt x="34" y="48"/>
                    <a:pt x="35" y="48"/>
                    <a:pt x="35" y="48"/>
                  </a:cubicBezTo>
                  <a:cubicBezTo>
                    <a:pt x="52" y="40"/>
                    <a:pt x="58" y="25"/>
                    <a:pt x="58" y="11"/>
                  </a:cubicBezTo>
                  <a:cubicBezTo>
                    <a:pt x="58" y="10"/>
                    <a:pt x="59" y="8"/>
                    <a:pt x="62" y="8"/>
                  </a:cubicBezTo>
                  <a:cubicBezTo>
                    <a:pt x="66" y="8"/>
                    <a:pt x="73" y="16"/>
                    <a:pt x="73" y="26"/>
                  </a:cubicBezTo>
                  <a:cubicBezTo>
                    <a:pt x="73" y="35"/>
                    <a:pt x="73" y="37"/>
                    <a:pt x="69" y="46"/>
                  </a:cubicBezTo>
                  <a:cubicBezTo>
                    <a:pt x="108" y="46"/>
                    <a:pt x="107" y="47"/>
                    <a:pt x="111" y="47"/>
                  </a:cubicBezTo>
                  <a:cubicBezTo>
                    <a:pt x="115" y="49"/>
                    <a:pt x="115" y="52"/>
                    <a:pt x="115" y="53"/>
                  </a:cubicBezTo>
                  <a:cubicBezTo>
                    <a:pt x="115" y="55"/>
                    <a:pt x="115" y="54"/>
                    <a:pt x="115" y="56"/>
                  </a:cubicBezTo>
                  <a:close/>
                  <a:moveTo>
                    <a:pt x="115" y="56"/>
                  </a:moveTo>
                  <a:cubicBezTo>
                    <a:pt x="115" y="56"/>
                    <a:pt x="115" y="56"/>
                    <a:pt x="115" y="5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100">
              <a:extLst>
                <a:ext uri="{FF2B5EF4-FFF2-40B4-BE49-F238E27FC236}">
                  <a16:creationId xmlns:a16="http://schemas.microsoft.com/office/drawing/2014/main" xmlns="" id="{CF93BBF6-6B54-42FF-9C5D-3677A3DCEB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18563" y="3862388"/>
              <a:ext cx="33338" cy="317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5"/>
                </a:cxn>
                <a:cxn ang="0">
                  <a:pos x="6" y="11"/>
                </a:cxn>
                <a:cxn ang="0">
                  <a:pos x="11" y="5"/>
                </a:cxn>
                <a:cxn ang="0">
                  <a:pos x="6" y="0"/>
                </a:cxn>
                <a:cxn ang="0">
                  <a:pos x="6" y="7"/>
                </a:cxn>
                <a:cxn ang="0">
                  <a:pos x="4" y="5"/>
                </a:cxn>
                <a:cxn ang="0">
                  <a:pos x="6" y="4"/>
                </a:cxn>
                <a:cxn ang="0">
                  <a:pos x="8" y="5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2" y="11"/>
                    <a:pt x="6" y="11"/>
                  </a:cubicBezTo>
                  <a:cubicBezTo>
                    <a:pt x="9" y="11"/>
                    <a:pt x="11" y="9"/>
                    <a:pt x="11" y="5"/>
                  </a:cubicBezTo>
                  <a:cubicBezTo>
                    <a:pt x="11" y="2"/>
                    <a:pt x="9" y="0"/>
                    <a:pt x="6" y="0"/>
                  </a:cubicBezTo>
                  <a:close/>
                  <a:moveTo>
                    <a:pt x="6" y="7"/>
                  </a:moveTo>
                  <a:cubicBezTo>
                    <a:pt x="5" y="7"/>
                    <a:pt x="4" y="6"/>
                    <a:pt x="4" y="5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7" y="4"/>
                    <a:pt x="8" y="4"/>
                    <a:pt x="8" y="5"/>
                  </a:cubicBezTo>
                  <a:cubicBezTo>
                    <a:pt x="8" y="6"/>
                    <a:pt x="7" y="7"/>
                    <a:pt x="6" y="7"/>
                  </a:cubicBezTo>
                  <a:close/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1" name="Freeform 47">
            <a:extLst>
              <a:ext uri="{FF2B5EF4-FFF2-40B4-BE49-F238E27FC236}">
                <a16:creationId xmlns:a16="http://schemas.microsoft.com/office/drawing/2014/main" xmlns="" id="{6C572163-0CFB-4EEF-8517-A50453B57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676" y="1808722"/>
            <a:ext cx="402524" cy="351049"/>
          </a:xfrm>
          <a:custGeom>
            <a:avLst/>
            <a:gdLst>
              <a:gd name="T0" fmla="*/ 221804 w 498"/>
              <a:gd name="T1" fmla="*/ 194813 h 435"/>
              <a:gd name="T2" fmla="*/ 221804 w 498"/>
              <a:gd name="T3" fmla="*/ 194813 h 435"/>
              <a:gd name="T4" fmla="*/ 217341 w 498"/>
              <a:gd name="T5" fmla="*/ 147232 h 435"/>
              <a:gd name="T6" fmla="*/ 189671 w 498"/>
              <a:gd name="T7" fmla="*/ 131521 h 435"/>
              <a:gd name="T8" fmla="*/ 166018 w 498"/>
              <a:gd name="T9" fmla="*/ 103691 h 435"/>
              <a:gd name="T10" fmla="*/ 174051 w 498"/>
              <a:gd name="T11" fmla="*/ 87980 h 435"/>
              <a:gd name="T12" fmla="*/ 182084 w 498"/>
              <a:gd name="T13" fmla="*/ 71372 h 435"/>
              <a:gd name="T14" fmla="*/ 178068 w 498"/>
              <a:gd name="T15" fmla="*/ 67781 h 435"/>
              <a:gd name="T16" fmla="*/ 182084 w 498"/>
              <a:gd name="T17" fmla="*/ 51621 h 435"/>
              <a:gd name="T18" fmla="*/ 154415 w 498"/>
              <a:gd name="T19" fmla="*/ 27830 h 435"/>
              <a:gd name="T20" fmla="*/ 126745 w 498"/>
              <a:gd name="T21" fmla="*/ 51621 h 435"/>
              <a:gd name="T22" fmla="*/ 130762 w 498"/>
              <a:gd name="T23" fmla="*/ 67781 h 435"/>
              <a:gd name="T24" fmla="*/ 126745 w 498"/>
              <a:gd name="T25" fmla="*/ 71372 h 435"/>
              <a:gd name="T26" fmla="*/ 134778 w 498"/>
              <a:gd name="T27" fmla="*/ 87980 h 435"/>
              <a:gd name="T28" fmla="*/ 138795 w 498"/>
              <a:gd name="T29" fmla="*/ 103691 h 435"/>
              <a:gd name="T30" fmla="*/ 130762 w 498"/>
              <a:gd name="T31" fmla="*/ 123441 h 435"/>
              <a:gd name="T32" fmla="*/ 170035 w 498"/>
              <a:gd name="T33" fmla="*/ 163392 h 435"/>
              <a:gd name="T34" fmla="*/ 170035 w 498"/>
              <a:gd name="T35" fmla="*/ 194813 h 435"/>
              <a:gd name="T36" fmla="*/ 221804 w 498"/>
              <a:gd name="T37" fmla="*/ 194813 h 435"/>
              <a:gd name="T38" fmla="*/ 115142 w 498"/>
              <a:gd name="T39" fmla="*/ 135561 h 435"/>
              <a:gd name="T40" fmla="*/ 115142 w 498"/>
              <a:gd name="T41" fmla="*/ 135561 h 435"/>
              <a:gd name="T42" fmla="*/ 83455 w 498"/>
              <a:gd name="T43" fmla="*/ 103691 h 435"/>
              <a:gd name="T44" fmla="*/ 95059 w 498"/>
              <a:gd name="T45" fmla="*/ 75412 h 435"/>
              <a:gd name="T46" fmla="*/ 103092 w 498"/>
              <a:gd name="T47" fmla="*/ 59701 h 435"/>
              <a:gd name="T48" fmla="*/ 99075 w 498"/>
              <a:gd name="T49" fmla="*/ 51621 h 435"/>
              <a:gd name="T50" fmla="*/ 103092 w 498"/>
              <a:gd name="T51" fmla="*/ 31870 h 435"/>
              <a:gd name="T52" fmla="*/ 67389 w 498"/>
              <a:gd name="T53" fmla="*/ 0 h 435"/>
              <a:gd name="T54" fmla="*/ 31686 w 498"/>
              <a:gd name="T55" fmla="*/ 31870 h 435"/>
              <a:gd name="T56" fmla="*/ 31686 w 498"/>
              <a:gd name="T57" fmla="*/ 51621 h 435"/>
              <a:gd name="T58" fmla="*/ 31686 w 498"/>
              <a:gd name="T59" fmla="*/ 59701 h 435"/>
              <a:gd name="T60" fmla="*/ 39719 w 498"/>
              <a:gd name="T61" fmla="*/ 75412 h 435"/>
              <a:gd name="T62" fmla="*/ 47753 w 498"/>
              <a:gd name="T63" fmla="*/ 103691 h 435"/>
              <a:gd name="T64" fmla="*/ 20083 w 498"/>
              <a:gd name="T65" fmla="*/ 135561 h 435"/>
              <a:gd name="T66" fmla="*/ 0 w 498"/>
              <a:gd name="T67" fmla="*/ 155312 h 435"/>
              <a:gd name="T68" fmla="*/ 0 w 498"/>
              <a:gd name="T69" fmla="*/ 194813 h 435"/>
              <a:gd name="T70" fmla="*/ 154415 w 498"/>
              <a:gd name="T71" fmla="*/ 194813 h 435"/>
              <a:gd name="T72" fmla="*/ 154415 w 498"/>
              <a:gd name="T73" fmla="*/ 163392 h 435"/>
              <a:gd name="T74" fmla="*/ 115142 w 498"/>
              <a:gd name="T75" fmla="*/ 135561 h 435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2" name="Freeform 109">
            <a:extLst>
              <a:ext uri="{FF2B5EF4-FFF2-40B4-BE49-F238E27FC236}">
                <a16:creationId xmlns:a16="http://schemas.microsoft.com/office/drawing/2014/main" xmlns="" id="{D8C232BC-3348-400C-97E3-01EE55E00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0765" y="2458900"/>
            <a:ext cx="383720" cy="386154"/>
          </a:xfrm>
          <a:custGeom>
            <a:avLst/>
            <a:gdLst>
              <a:gd name="T0" fmla="*/ 116822 w 634"/>
              <a:gd name="T1" fmla="*/ 0 h 634"/>
              <a:gd name="T2" fmla="*/ 116822 w 634"/>
              <a:gd name="T3" fmla="*/ 228190 h 634"/>
              <a:gd name="T4" fmla="*/ 116822 w 634"/>
              <a:gd name="T5" fmla="*/ 0 h 634"/>
              <a:gd name="T6" fmla="*/ 196507 w 634"/>
              <a:gd name="T7" fmla="*/ 58399 h 634"/>
              <a:gd name="T8" fmla="*/ 159369 w 634"/>
              <a:gd name="T9" fmla="*/ 105984 h 634"/>
              <a:gd name="T10" fmla="*/ 196507 w 634"/>
              <a:gd name="T11" fmla="*/ 58399 h 634"/>
              <a:gd name="T12" fmla="*/ 186051 w 634"/>
              <a:gd name="T13" fmla="*/ 47945 h 634"/>
              <a:gd name="T14" fmla="*/ 138096 w 634"/>
              <a:gd name="T15" fmla="*/ 21269 h 634"/>
              <a:gd name="T16" fmla="*/ 85093 w 634"/>
              <a:gd name="T17" fmla="*/ 105984 h 634"/>
              <a:gd name="T18" fmla="*/ 90501 w 634"/>
              <a:gd name="T19" fmla="*/ 69214 h 634"/>
              <a:gd name="T20" fmla="*/ 138096 w 634"/>
              <a:gd name="T21" fmla="*/ 69214 h 634"/>
              <a:gd name="T22" fmla="*/ 85093 w 634"/>
              <a:gd name="T23" fmla="*/ 105984 h 634"/>
              <a:gd name="T24" fmla="*/ 143504 w 634"/>
              <a:gd name="T25" fmla="*/ 122206 h 634"/>
              <a:gd name="T26" fmla="*/ 116822 w 634"/>
              <a:gd name="T27" fmla="*/ 159336 h 634"/>
              <a:gd name="T28" fmla="*/ 85093 w 634"/>
              <a:gd name="T29" fmla="*/ 122206 h 634"/>
              <a:gd name="T30" fmla="*/ 106366 w 634"/>
              <a:gd name="T31" fmla="*/ 15862 h 634"/>
              <a:gd name="T32" fmla="*/ 116822 w 634"/>
              <a:gd name="T33" fmla="*/ 15862 h 634"/>
              <a:gd name="T34" fmla="*/ 138096 w 634"/>
              <a:gd name="T35" fmla="*/ 58399 h 634"/>
              <a:gd name="T36" fmla="*/ 95549 w 634"/>
              <a:gd name="T37" fmla="*/ 58399 h 634"/>
              <a:gd name="T38" fmla="*/ 90501 w 634"/>
              <a:gd name="T39" fmla="*/ 21269 h 634"/>
              <a:gd name="T40" fmla="*/ 79684 w 634"/>
              <a:gd name="T41" fmla="*/ 52992 h 634"/>
              <a:gd name="T42" fmla="*/ 90501 w 634"/>
              <a:gd name="T43" fmla="*/ 21269 h 634"/>
              <a:gd name="T44" fmla="*/ 32090 w 634"/>
              <a:gd name="T45" fmla="*/ 58399 h 634"/>
              <a:gd name="T46" fmla="*/ 74637 w 634"/>
              <a:gd name="T47" fmla="*/ 105984 h 634"/>
              <a:gd name="T48" fmla="*/ 32090 w 634"/>
              <a:gd name="T49" fmla="*/ 58399 h 634"/>
              <a:gd name="T50" fmla="*/ 32090 w 634"/>
              <a:gd name="T51" fmla="*/ 169790 h 634"/>
              <a:gd name="T52" fmla="*/ 74637 w 634"/>
              <a:gd name="T53" fmla="*/ 122206 h 634"/>
              <a:gd name="T54" fmla="*/ 32090 w 634"/>
              <a:gd name="T55" fmla="*/ 169790 h 634"/>
              <a:gd name="T56" fmla="*/ 42546 w 634"/>
              <a:gd name="T57" fmla="*/ 180605 h 634"/>
              <a:gd name="T58" fmla="*/ 90501 w 634"/>
              <a:gd name="T59" fmla="*/ 212328 h 634"/>
              <a:gd name="T60" fmla="*/ 122231 w 634"/>
              <a:gd name="T61" fmla="*/ 212328 h 634"/>
              <a:gd name="T62" fmla="*/ 116822 w 634"/>
              <a:gd name="T63" fmla="*/ 212328 h 634"/>
              <a:gd name="T64" fmla="*/ 95549 w 634"/>
              <a:gd name="T65" fmla="*/ 169790 h 634"/>
              <a:gd name="T66" fmla="*/ 138096 w 634"/>
              <a:gd name="T67" fmla="*/ 169790 h 634"/>
              <a:gd name="T68" fmla="*/ 138096 w 634"/>
              <a:gd name="T69" fmla="*/ 212328 h 634"/>
              <a:gd name="T70" fmla="*/ 148552 w 634"/>
              <a:gd name="T71" fmla="*/ 175198 h 634"/>
              <a:gd name="T72" fmla="*/ 138096 w 634"/>
              <a:gd name="T73" fmla="*/ 212328 h 634"/>
              <a:gd name="T74" fmla="*/ 196507 w 634"/>
              <a:gd name="T75" fmla="*/ 169790 h 634"/>
              <a:gd name="T76" fmla="*/ 159369 w 634"/>
              <a:gd name="T77" fmla="*/ 122206 h 634"/>
              <a:gd name="T78" fmla="*/ 196507 w 634"/>
              <a:gd name="T79" fmla="*/ 169790 h 63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34"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47"/>
                  <a:pt x="0" y="324"/>
                </a:cubicBezTo>
                <a:cubicBezTo>
                  <a:pt x="0" y="486"/>
                  <a:pt x="148" y="633"/>
                  <a:pt x="324" y="633"/>
                </a:cubicBezTo>
                <a:cubicBezTo>
                  <a:pt x="486" y="633"/>
                  <a:pt x="633" y="486"/>
                  <a:pt x="633" y="324"/>
                </a:cubicBezTo>
                <a:cubicBezTo>
                  <a:pt x="633" y="147"/>
                  <a:pt x="486" y="0"/>
                  <a:pt x="324" y="0"/>
                </a:cubicBezTo>
                <a:close/>
                <a:moveTo>
                  <a:pt x="545" y="162"/>
                </a:moveTo>
                <a:lnTo>
                  <a:pt x="545" y="162"/>
                </a:lnTo>
                <a:cubicBezTo>
                  <a:pt x="574" y="206"/>
                  <a:pt x="589" y="251"/>
                  <a:pt x="589" y="294"/>
                </a:cubicBezTo>
                <a:cubicBezTo>
                  <a:pt x="442" y="294"/>
                  <a:pt x="442" y="294"/>
                  <a:pt x="442" y="294"/>
                </a:cubicBezTo>
                <a:cubicBezTo>
                  <a:pt x="442" y="265"/>
                  <a:pt x="427" y="221"/>
                  <a:pt x="427" y="192"/>
                </a:cubicBezTo>
                <a:cubicBezTo>
                  <a:pt x="471" y="192"/>
                  <a:pt x="516" y="177"/>
                  <a:pt x="545" y="162"/>
                </a:cubicBezTo>
                <a:close/>
                <a:moveTo>
                  <a:pt x="516" y="133"/>
                </a:moveTo>
                <a:lnTo>
                  <a:pt x="516" y="133"/>
                </a:lnTo>
                <a:cubicBezTo>
                  <a:pt x="486" y="147"/>
                  <a:pt x="457" y="147"/>
                  <a:pt x="412" y="147"/>
                </a:cubicBezTo>
                <a:cubicBezTo>
                  <a:pt x="412" y="118"/>
                  <a:pt x="398" y="89"/>
                  <a:pt x="383" y="59"/>
                </a:cubicBezTo>
                <a:cubicBezTo>
                  <a:pt x="442" y="59"/>
                  <a:pt x="486" y="89"/>
                  <a:pt x="516" y="133"/>
                </a:cubicBezTo>
                <a:close/>
                <a:moveTo>
                  <a:pt x="236" y="294"/>
                </a:moveTo>
                <a:lnTo>
                  <a:pt x="236" y="294"/>
                </a:lnTo>
                <a:cubicBezTo>
                  <a:pt x="236" y="265"/>
                  <a:pt x="251" y="236"/>
                  <a:pt x="251" y="192"/>
                </a:cubicBezTo>
                <a:cubicBezTo>
                  <a:pt x="280" y="206"/>
                  <a:pt x="295" y="206"/>
                  <a:pt x="324" y="206"/>
                </a:cubicBezTo>
                <a:cubicBezTo>
                  <a:pt x="339" y="206"/>
                  <a:pt x="369" y="206"/>
                  <a:pt x="383" y="192"/>
                </a:cubicBezTo>
                <a:cubicBezTo>
                  <a:pt x="398" y="236"/>
                  <a:pt x="398" y="265"/>
                  <a:pt x="398" y="294"/>
                </a:cubicBezTo>
                <a:lnTo>
                  <a:pt x="236" y="294"/>
                </a:lnTo>
                <a:close/>
                <a:moveTo>
                  <a:pt x="398" y="339"/>
                </a:moveTo>
                <a:lnTo>
                  <a:pt x="398" y="339"/>
                </a:lnTo>
                <a:cubicBezTo>
                  <a:pt x="398" y="368"/>
                  <a:pt x="398" y="412"/>
                  <a:pt x="383" y="442"/>
                </a:cubicBezTo>
                <a:cubicBezTo>
                  <a:pt x="369" y="442"/>
                  <a:pt x="339" y="442"/>
                  <a:pt x="324" y="442"/>
                </a:cubicBezTo>
                <a:cubicBezTo>
                  <a:pt x="295" y="442"/>
                  <a:pt x="280" y="442"/>
                  <a:pt x="251" y="442"/>
                </a:cubicBezTo>
                <a:cubicBezTo>
                  <a:pt x="251" y="412"/>
                  <a:pt x="236" y="368"/>
                  <a:pt x="236" y="339"/>
                </a:cubicBezTo>
                <a:lnTo>
                  <a:pt x="398" y="339"/>
                </a:lnTo>
                <a:close/>
                <a:moveTo>
                  <a:pt x="295" y="44"/>
                </a:moveTo>
                <a:lnTo>
                  <a:pt x="295" y="44"/>
                </a:lnTo>
                <a:cubicBezTo>
                  <a:pt x="310" y="44"/>
                  <a:pt x="310" y="44"/>
                  <a:pt x="324" y="44"/>
                </a:cubicBezTo>
                <a:lnTo>
                  <a:pt x="339" y="44"/>
                </a:lnTo>
                <a:cubicBezTo>
                  <a:pt x="354" y="74"/>
                  <a:pt x="369" y="118"/>
                  <a:pt x="383" y="162"/>
                </a:cubicBezTo>
                <a:cubicBezTo>
                  <a:pt x="354" y="162"/>
                  <a:pt x="339" y="162"/>
                  <a:pt x="324" y="162"/>
                </a:cubicBezTo>
                <a:cubicBezTo>
                  <a:pt x="295" y="162"/>
                  <a:pt x="280" y="162"/>
                  <a:pt x="265" y="162"/>
                </a:cubicBezTo>
                <a:cubicBezTo>
                  <a:pt x="265" y="118"/>
                  <a:pt x="280" y="74"/>
                  <a:pt x="295" y="44"/>
                </a:cubicBezTo>
                <a:close/>
                <a:moveTo>
                  <a:pt x="251" y="59"/>
                </a:moveTo>
                <a:lnTo>
                  <a:pt x="251" y="59"/>
                </a:lnTo>
                <a:cubicBezTo>
                  <a:pt x="236" y="89"/>
                  <a:pt x="221" y="118"/>
                  <a:pt x="221" y="147"/>
                </a:cubicBezTo>
                <a:cubicBezTo>
                  <a:pt x="192" y="147"/>
                  <a:pt x="148" y="147"/>
                  <a:pt x="118" y="133"/>
                </a:cubicBezTo>
                <a:cubicBezTo>
                  <a:pt x="148" y="89"/>
                  <a:pt x="207" y="59"/>
                  <a:pt x="251" y="5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133" y="177"/>
                  <a:pt x="177" y="192"/>
                  <a:pt x="207" y="192"/>
                </a:cubicBezTo>
                <a:cubicBezTo>
                  <a:pt x="207" y="221"/>
                  <a:pt x="207" y="265"/>
                  <a:pt x="207" y="294"/>
                </a:cubicBezTo>
                <a:cubicBezTo>
                  <a:pt x="44" y="294"/>
                  <a:pt x="44" y="294"/>
                  <a:pt x="44" y="294"/>
                </a:cubicBezTo>
                <a:cubicBezTo>
                  <a:pt x="44" y="251"/>
                  <a:pt x="59" y="206"/>
                  <a:pt x="89" y="162"/>
                </a:cubicBezTo>
                <a:close/>
                <a:moveTo>
                  <a:pt x="89" y="471"/>
                </a:moveTo>
                <a:lnTo>
                  <a:pt x="89" y="471"/>
                </a:lnTo>
                <a:cubicBezTo>
                  <a:pt x="59" y="427"/>
                  <a:pt x="44" y="383"/>
                  <a:pt x="44" y="339"/>
                </a:cubicBezTo>
                <a:cubicBezTo>
                  <a:pt x="207" y="339"/>
                  <a:pt x="207" y="339"/>
                  <a:pt x="207" y="339"/>
                </a:cubicBezTo>
                <a:cubicBezTo>
                  <a:pt x="207" y="368"/>
                  <a:pt x="207" y="412"/>
                  <a:pt x="207" y="442"/>
                </a:cubicBezTo>
                <a:cubicBezTo>
                  <a:pt x="177" y="457"/>
                  <a:pt x="133" y="457"/>
                  <a:pt x="89" y="471"/>
                </a:cubicBezTo>
                <a:close/>
                <a:moveTo>
                  <a:pt x="118" y="501"/>
                </a:moveTo>
                <a:lnTo>
                  <a:pt x="118" y="501"/>
                </a:lnTo>
                <a:cubicBezTo>
                  <a:pt x="148" y="501"/>
                  <a:pt x="192" y="486"/>
                  <a:pt x="221" y="486"/>
                </a:cubicBezTo>
                <a:cubicBezTo>
                  <a:pt x="221" y="515"/>
                  <a:pt x="236" y="560"/>
                  <a:pt x="251" y="589"/>
                </a:cubicBezTo>
                <a:cubicBezTo>
                  <a:pt x="207" y="574"/>
                  <a:pt x="148" y="545"/>
                  <a:pt x="118" y="501"/>
                </a:cubicBezTo>
                <a:close/>
                <a:moveTo>
                  <a:pt x="339" y="589"/>
                </a:moveTo>
                <a:lnTo>
                  <a:pt x="339" y="589"/>
                </a:lnTo>
                <a:lnTo>
                  <a:pt x="324" y="589"/>
                </a:lnTo>
                <a:cubicBezTo>
                  <a:pt x="310" y="589"/>
                  <a:pt x="310" y="589"/>
                  <a:pt x="295" y="589"/>
                </a:cubicBezTo>
                <a:cubicBezTo>
                  <a:pt x="280" y="560"/>
                  <a:pt x="265" y="515"/>
                  <a:pt x="265" y="471"/>
                </a:cubicBezTo>
                <a:cubicBezTo>
                  <a:pt x="280" y="471"/>
                  <a:pt x="295" y="471"/>
                  <a:pt x="324" y="471"/>
                </a:cubicBezTo>
                <a:cubicBezTo>
                  <a:pt x="339" y="471"/>
                  <a:pt x="354" y="471"/>
                  <a:pt x="383" y="471"/>
                </a:cubicBezTo>
                <a:cubicBezTo>
                  <a:pt x="369" y="515"/>
                  <a:pt x="354" y="560"/>
                  <a:pt x="339" y="589"/>
                </a:cubicBezTo>
                <a:close/>
                <a:moveTo>
                  <a:pt x="383" y="589"/>
                </a:moveTo>
                <a:lnTo>
                  <a:pt x="383" y="589"/>
                </a:lnTo>
                <a:cubicBezTo>
                  <a:pt x="398" y="560"/>
                  <a:pt x="412" y="515"/>
                  <a:pt x="412" y="486"/>
                </a:cubicBezTo>
                <a:cubicBezTo>
                  <a:pt x="457" y="486"/>
                  <a:pt x="486" y="501"/>
                  <a:pt x="516" y="501"/>
                </a:cubicBezTo>
                <a:cubicBezTo>
                  <a:pt x="486" y="545"/>
                  <a:pt x="442" y="574"/>
                  <a:pt x="383" y="589"/>
                </a:cubicBezTo>
                <a:close/>
                <a:moveTo>
                  <a:pt x="545" y="471"/>
                </a:moveTo>
                <a:lnTo>
                  <a:pt x="545" y="471"/>
                </a:lnTo>
                <a:cubicBezTo>
                  <a:pt x="516" y="457"/>
                  <a:pt x="471" y="457"/>
                  <a:pt x="427" y="442"/>
                </a:cubicBezTo>
                <a:cubicBezTo>
                  <a:pt x="427" y="412"/>
                  <a:pt x="442" y="368"/>
                  <a:pt x="442" y="339"/>
                </a:cubicBezTo>
                <a:cubicBezTo>
                  <a:pt x="589" y="339"/>
                  <a:pt x="589" y="339"/>
                  <a:pt x="589" y="339"/>
                </a:cubicBezTo>
                <a:cubicBezTo>
                  <a:pt x="589" y="383"/>
                  <a:pt x="574" y="427"/>
                  <a:pt x="545" y="4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Freeform 171">
            <a:extLst>
              <a:ext uri="{FF2B5EF4-FFF2-40B4-BE49-F238E27FC236}">
                <a16:creationId xmlns:a16="http://schemas.microsoft.com/office/drawing/2014/main" xmlns="" id="{1EF74AF3-C43B-4F63-BAB4-712CBB76D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254" y="1832543"/>
            <a:ext cx="403905" cy="386154"/>
          </a:xfrm>
          <a:custGeom>
            <a:avLst/>
            <a:gdLst>
              <a:gd name="T0" fmla="*/ 106062 w 589"/>
              <a:gd name="T1" fmla="*/ 69145 h 590"/>
              <a:gd name="T2" fmla="*/ 106062 w 589"/>
              <a:gd name="T3" fmla="*/ 137930 h 590"/>
              <a:gd name="T4" fmla="*/ 106062 w 589"/>
              <a:gd name="T5" fmla="*/ 69145 h 590"/>
              <a:gd name="T6" fmla="*/ 106062 w 589"/>
              <a:gd name="T7" fmla="*/ 127486 h 590"/>
              <a:gd name="T8" fmla="*/ 106062 w 589"/>
              <a:gd name="T9" fmla="*/ 84991 h 590"/>
              <a:gd name="T10" fmla="*/ 106062 w 589"/>
              <a:gd name="T11" fmla="*/ 127486 h 590"/>
              <a:gd name="T12" fmla="*/ 207074 w 589"/>
              <a:gd name="T13" fmla="*/ 127486 h 590"/>
              <a:gd name="T14" fmla="*/ 190840 w 589"/>
              <a:gd name="T15" fmla="*/ 106239 h 590"/>
              <a:gd name="T16" fmla="*/ 207074 w 589"/>
              <a:gd name="T17" fmla="*/ 79589 h 590"/>
              <a:gd name="T18" fmla="*/ 196251 w 589"/>
              <a:gd name="T19" fmla="*/ 37454 h 590"/>
              <a:gd name="T20" fmla="*/ 159093 w 589"/>
              <a:gd name="T21" fmla="*/ 42495 h 590"/>
              <a:gd name="T22" fmla="*/ 132397 w 589"/>
              <a:gd name="T23" fmla="*/ 10804 h 590"/>
              <a:gd name="T24" fmla="*/ 90189 w 589"/>
              <a:gd name="T25" fmla="*/ 0 h 590"/>
              <a:gd name="T26" fmla="*/ 79366 w 589"/>
              <a:gd name="T27" fmla="*/ 26650 h 590"/>
              <a:gd name="T28" fmla="*/ 37158 w 589"/>
              <a:gd name="T29" fmla="*/ 32052 h 590"/>
              <a:gd name="T30" fmla="*/ 0 w 589"/>
              <a:gd name="T31" fmla="*/ 58701 h 590"/>
              <a:gd name="T32" fmla="*/ 20924 w 589"/>
              <a:gd name="T33" fmla="*/ 90393 h 590"/>
              <a:gd name="T34" fmla="*/ 20924 w 589"/>
              <a:gd name="T35" fmla="*/ 122084 h 590"/>
              <a:gd name="T36" fmla="*/ 0 w 589"/>
              <a:gd name="T37" fmla="*/ 148734 h 590"/>
              <a:gd name="T38" fmla="*/ 37158 w 589"/>
              <a:gd name="T39" fmla="*/ 180425 h 590"/>
              <a:gd name="T40" fmla="*/ 79366 w 589"/>
              <a:gd name="T41" fmla="*/ 185827 h 590"/>
              <a:gd name="T42" fmla="*/ 90189 w 589"/>
              <a:gd name="T43" fmla="*/ 212117 h 590"/>
              <a:gd name="T44" fmla="*/ 132397 w 589"/>
              <a:gd name="T45" fmla="*/ 196271 h 590"/>
              <a:gd name="T46" fmla="*/ 159093 w 589"/>
              <a:gd name="T47" fmla="*/ 169982 h 590"/>
              <a:gd name="T48" fmla="*/ 196251 w 589"/>
              <a:gd name="T49" fmla="*/ 175023 h 590"/>
              <a:gd name="T50" fmla="*/ 207074 w 589"/>
              <a:gd name="T51" fmla="*/ 127486 h 590"/>
              <a:gd name="T52" fmla="*/ 196251 w 589"/>
              <a:gd name="T53" fmla="*/ 148734 h 590"/>
              <a:gd name="T54" fmla="*/ 180378 w 589"/>
              <a:gd name="T55" fmla="*/ 164580 h 590"/>
              <a:gd name="T56" fmla="*/ 121935 w 589"/>
              <a:gd name="T57" fmla="*/ 175023 h 590"/>
              <a:gd name="T58" fmla="*/ 111473 w 589"/>
              <a:gd name="T59" fmla="*/ 196271 h 590"/>
              <a:gd name="T60" fmla="*/ 90189 w 589"/>
              <a:gd name="T61" fmla="*/ 190869 h 590"/>
              <a:gd name="T62" fmla="*/ 53031 w 589"/>
              <a:gd name="T63" fmla="*/ 153776 h 590"/>
              <a:gd name="T64" fmla="*/ 26335 w 589"/>
              <a:gd name="T65" fmla="*/ 159178 h 590"/>
              <a:gd name="T66" fmla="*/ 20924 w 589"/>
              <a:gd name="T67" fmla="*/ 137930 h 590"/>
              <a:gd name="T68" fmla="*/ 37158 w 589"/>
              <a:gd name="T69" fmla="*/ 106239 h 590"/>
              <a:gd name="T70" fmla="*/ 20924 w 589"/>
              <a:gd name="T71" fmla="*/ 69145 h 590"/>
              <a:gd name="T72" fmla="*/ 26335 w 589"/>
              <a:gd name="T73" fmla="*/ 47897 h 590"/>
              <a:gd name="T74" fmla="*/ 53031 w 589"/>
              <a:gd name="T75" fmla="*/ 58701 h 590"/>
              <a:gd name="T76" fmla="*/ 90189 w 589"/>
              <a:gd name="T77" fmla="*/ 21248 h 590"/>
              <a:gd name="T78" fmla="*/ 111473 w 589"/>
              <a:gd name="T79" fmla="*/ 10804 h 590"/>
              <a:gd name="T80" fmla="*/ 121935 w 589"/>
              <a:gd name="T81" fmla="*/ 37454 h 590"/>
              <a:gd name="T82" fmla="*/ 180378 w 589"/>
              <a:gd name="T83" fmla="*/ 47897 h 590"/>
              <a:gd name="T84" fmla="*/ 196251 w 589"/>
              <a:gd name="T85" fmla="*/ 58701 h 590"/>
              <a:gd name="T86" fmla="*/ 174966 w 589"/>
              <a:gd name="T87" fmla="*/ 79589 h 590"/>
              <a:gd name="T88" fmla="*/ 174966 w 589"/>
              <a:gd name="T89" fmla="*/ 127486 h 590"/>
              <a:gd name="T90" fmla="*/ 196251 w 589"/>
              <a:gd name="T91" fmla="*/ 148734 h 59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89" h="590">
                <a:moveTo>
                  <a:pt x="294" y="192"/>
                </a:moveTo>
                <a:lnTo>
                  <a:pt x="294" y="192"/>
                </a:lnTo>
                <a:cubicBezTo>
                  <a:pt x="235" y="192"/>
                  <a:pt x="191" y="236"/>
                  <a:pt x="191" y="295"/>
                </a:cubicBezTo>
                <a:cubicBezTo>
                  <a:pt x="191" y="339"/>
                  <a:pt x="235" y="383"/>
                  <a:pt x="294" y="383"/>
                </a:cubicBezTo>
                <a:cubicBezTo>
                  <a:pt x="353" y="383"/>
                  <a:pt x="397" y="339"/>
                  <a:pt x="397" y="295"/>
                </a:cubicBezTo>
                <a:cubicBezTo>
                  <a:pt x="397" y="236"/>
                  <a:pt x="353" y="192"/>
                  <a:pt x="294" y="192"/>
                </a:cubicBezTo>
                <a:close/>
                <a:moveTo>
                  <a:pt x="294" y="354"/>
                </a:moveTo>
                <a:lnTo>
                  <a:pt x="294" y="354"/>
                </a:lnTo>
                <a:cubicBezTo>
                  <a:pt x="265" y="354"/>
                  <a:pt x="235" y="324"/>
                  <a:pt x="235" y="295"/>
                </a:cubicBezTo>
                <a:cubicBezTo>
                  <a:pt x="235" y="251"/>
                  <a:pt x="265" y="236"/>
                  <a:pt x="294" y="236"/>
                </a:cubicBezTo>
                <a:cubicBezTo>
                  <a:pt x="324" y="236"/>
                  <a:pt x="353" y="251"/>
                  <a:pt x="353" y="295"/>
                </a:cubicBezTo>
                <a:cubicBezTo>
                  <a:pt x="353" y="324"/>
                  <a:pt x="324" y="354"/>
                  <a:pt x="294" y="354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529" y="339"/>
                  <a:pt x="529" y="339"/>
                  <a:pt x="529" y="339"/>
                </a:cubicBezTo>
                <a:cubicBezTo>
                  <a:pt x="529" y="324"/>
                  <a:pt x="529" y="309"/>
                  <a:pt x="529" y="295"/>
                </a:cubicBezTo>
                <a:cubicBezTo>
                  <a:pt x="529" y="280"/>
                  <a:pt x="529" y="265"/>
                  <a:pt x="529" y="251"/>
                </a:cubicBezTo>
                <a:cubicBezTo>
                  <a:pt x="574" y="221"/>
                  <a:pt x="574" y="221"/>
                  <a:pt x="574" y="221"/>
                </a:cubicBezTo>
                <a:cubicBezTo>
                  <a:pt x="588" y="206"/>
                  <a:pt x="588" y="192"/>
                  <a:pt x="588" y="163"/>
                </a:cubicBezTo>
                <a:cubicBezTo>
                  <a:pt x="544" y="104"/>
                  <a:pt x="544" y="104"/>
                  <a:pt x="544" y="104"/>
                </a:cubicBezTo>
                <a:cubicBezTo>
                  <a:pt x="529" y="74"/>
                  <a:pt x="515" y="74"/>
                  <a:pt x="485" y="89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26" y="89"/>
                  <a:pt x="397" y="74"/>
                  <a:pt x="367" y="74"/>
                </a:cubicBezTo>
                <a:cubicBezTo>
                  <a:pt x="367" y="30"/>
                  <a:pt x="367" y="30"/>
                  <a:pt x="367" y="30"/>
                </a:cubicBezTo>
                <a:cubicBezTo>
                  <a:pt x="367" y="15"/>
                  <a:pt x="353" y="0"/>
                  <a:pt x="33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35" y="0"/>
                  <a:pt x="220" y="15"/>
                  <a:pt x="220" y="30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191" y="74"/>
                  <a:pt x="162" y="89"/>
                  <a:pt x="147" y="118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73" y="74"/>
                  <a:pt x="58" y="74"/>
                  <a:pt x="44" y="104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206"/>
                  <a:pt x="14" y="221"/>
                </a:cubicBezTo>
                <a:cubicBezTo>
                  <a:pt x="58" y="251"/>
                  <a:pt x="58" y="251"/>
                  <a:pt x="58" y="251"/>
                </a:cubicBezTo>
                <a:cubicBezTo>
                  <a:pt x="58" y="265"/>
                  <a:pt x="58" y="280"/>
                  <a:pt x="58" y="295"/>
                </a:cubicBezTo>
                <a:cubicBezTo>
                  <a:pt x="58" y="309"/>
                  <a:pt x="58" y="324"/>
                  <a:pt x="58" y="339"/>
                </a:cubicBezTo>
                <a:cubicBezTo>
                  <a:pt x="14" y="354"/>
                  <a:pt x="14" y="354"/>
                  <a:pt x="14" y="354"/>
                </a:cubicBezTo>
                <a:cubicBezTo>
                  <a:pt x="0" y="368"/>
                  <a:pt x="0" y="398"/>
                  <a:pt x="0" y="413"/>
                </a:cubicBezTo>
                <a:cubicBezTo>
                  <a:pt x="44" y="486"/>
                  <a:pt x="44" y="486"/>
                  <a:pt x="44" y="486"/>
                </a:cubicBezTo>
                <a:cubicBezTo>
                  <a:pt x="58" y="501"/>
                  <a:pt x="73" y="501"/>
                  <a:pt x="103" y="501"/>
                </a:cubicBezTo>
                <a:cubicBezTo>
                  <a:pt x="147" y="472"/>
                  <a:pt x="147" y="472"/>
                  <a:pt x="147" y="472"/>
                </a:cubicBezTo>
                <a:cubicBezTo>
                  <a:pt x="162" y="486"/>
                  <a:pt x="191" y="501"/>
                  <a:pt x="220" y="516"/>
                </a:cubicBezTo>
                <a:cubicBezTo>
                  <a:pt x="220" y="545"/>
                  <a:pt x="220" y="545"/>
                  <a:pt x="220" y="545"/>
                </a:cubicBezTo>
                <a:cubicBezTo>
                  <a:pt x="220" y="560"/>
                  <a:pt x="235" y="589"/>
                  <a:pt x="250" y="589"/>
                </a:cubicBezTo>
                <a:cubicBezTo>
                  <a:pt x="338" y="589"/>
                  <a:pt x="338" y="589"/>
                  <a:pt x="338" y="589"/>
                </a:cubicBezTo>
                <a:cubicBezTo>
                  <a:pt x="353" y="589"/>
                  <a:pt x="367" y="560"/>
                  <a:pt x="367" y="545"/>
                </a:cubicBezTo>
                <a:cubicBezTo>
                  <a:pt x="367" y="516"/>
                  <a:pt x="367" y="516"/>
                  <a:pt x="367" y="516"/>
                </a:cubicBezTo>
                <a:cubicBezTo>
                  <a:pt x="397" y="501"/>
                  <a:pt x="426" y="486"/>
                  <a:pt x="441" y="472"/>
                </a:cubicBezTo>
                <a:cubicBezTo>
                  <a:pt x="485" y="501"/>
                  <a:pt x="485" y="501"/>
                  <a:pt x="485" y="501"/>
                </a:cubicBezTo>
                <a:cubicBezTo>
                  <a:pt x="515" y="501"/>
                  <a:pt x="529" y="501"/>
                  <a:pt x="544" y="486"/>
                </a:cubicBezTo>
                <a:cubicBezTo>
                  <a:pt x="588" y="413"/>
                  <a:pt x="588" y="413"/>
                  <a:pt x="588" y="413"/>
                </a:cubicBezTo>
                <a:cubicBezTo>
                  <a:pt x="588" y="398"/>
                  <a:pt x="588" y="368"/>
                  <a:pt x="574" y="354"/>
                </a:cubicBez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15" y="442"/>
                  <a:pt x="515" y="442"/>
                  <a:pt x="515" y="442"/>
                </a:cubicBezTo>
                <a:cubicBezTo>
                  <a:pt x="515" y="457"/>
                  <a:pt x="500" y="457"/>
                  <a:pt x="500" y="457"/>
                </a:cubicBezTo>
                <a:cubicBezTo>
                  <a:pt x="441" y="427"/>
                  <a:pt x="441" y="427"/>
                  <a:pt x="441" y="427"/>
                </a:cubicBezTo>
                <a:cubicBezTo>
                  <a:pt x="412" y="457"/>
                  <a:pt x="382" y="472"/>
                  <a:pt x="338" y="486"/>
                </a:cubicBezTo>
                <a:cubicBezTo>
                  <a:pt x="338" y="530"/>
                  <a:pt x="338" y="530"/>
                  <a:pt x="338" y="530"/>
                </a:cubicBezTo>
                <a:cubicBezTo>
                  <a:pt x="338" y="530"/>
                  <a:pt x="324" y="545"/>
                  <a:pt x="309" y="545"/>
                </a:cubicBezTo>
                <a:cubicBezTo>
                  <a:pt x="279" y="545"/>
                  <a:pt x="279" y="545"/>
                  <a:pt x="279" y="545"/>
                </a:cubicBezTo>
                <a:cubicBezTo>
                  <a:pt x="265" y="545"/>
                  <a:pt x="250" y="530"/>
                  <a:pt x="250" y="53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206" y="472"/>
                  <a:pt x="176" y="457"/>
                  <a:pt x="147" y="427"/>
                </a:cubicBezTo>
                <a:cubicBezTo>
                  <a:pt x="88" y="457"/>
                  <a:pt x="88" y="457"/>
                  <a:pt x="88" y="457"/>
                </a:cubicBezTo>
                <a:cubicBezTo>
                  <a:pt x="88" y="457"/>
                  <a:pt x="73" y="457"/>
                  <a:pt x="73" y="442"/>
                </a:cubicBezTo>
                <a:cubicBezTo>
                  <a:pt x="44" y="413"/>
                  <a:pt x="44" y="413"/>
                  <a:pt x="44" y="413"/>
                </a:cubicBezTo>
                <a:cubicBezTo>
                  <a:pt x="44" y="398"/>
                  <a:pt x="44" y="383"/>
                  <a:pt x="58" y="383"/>
                </a:cubicBezTo>
                <a:cubicBezTo>
                  <a:pt x="103" y="354"/>
                  <a:pt x="103" y="354"/>
                  <a:pt x="103" y="354"/>
                </a:cubicBezTo>
                <a:cubicBezTo>
                  <a:pt x="103" y="339"/>
                  <a:pt x="103" y="309"/>
                  <a:pt x="103" y="295"/>
                </a:cubicBezTo>
                <a:cubicBezTo>
                  <a:pt x="103" y="265"/>
                  <a:pt x="103" y="251"/>
                  <a:pt x="103" y="221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4" y="192"/>
                  <a:pt x="44" y="177"/>
                  <a:pt x="44" y="16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133"/>
                  <a:pt x="88" y="118"/>
                  <a:pt x="88" y="133"/>
                </a:cubicBezTo>
                <a:cubicBezTo>
                  <a:pt x="147" y="163"/>
                  <a:pt x="147" y="163"/>
                  <a:pt x="147" y="163"/>
                </a:cubicBezTo>
                <a:cubicBezTo>
                  <a:pt x="176" y="133"/>
                  <a:pt x="206" y="104"/>
                  <a:pt x="250" y="104"/>
                </a:cubicBezTo>
                <a:cubicBezTo>
                  <a:pt x="250" y="59"/>
                  <a:pt x="250" y="59"/>
                  <a:pt x="250" y="59"/>
                </a:cubicBezTo>
                <a:cubicBezTo>
                  <a:pt x="250" y="45"/>
                  <a:pt x="265" y="30"/>
                  <a:pt x="279" y="30"/>
                </a:cubicBezTo>
                <a:cubicBezTo>
                  <a:pt x="309" y="30"/>
                  <a:pt x="309" y="30"/>
                  <a:pt x="309" y="30"/>
                </a:cubicBezTo>
                <a:cubicBezTo>
                  <a:pt x="324" y="30"/>
                  <a:pt x="338" y="45"/>
                  <a:pt x="338" y="59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82" y="104"/>
                  <a:pt x="412" y="133"/>
                  <a:pt x="441" y="16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18"/>
                  <a:pt x="515" y="133"/>
                  <a:pt x="515" y="133"/>
                </a:cubicBezTo>
                <a:cubicBezTo>
                  <a:pt x="544" y="163"/>
                  <a:pt x="544" y="163"/>
                  <a:pt x="544" y="163"/>
                </a:cubicBezTo>
                <a:cubicBezTo>
                  <a:pt x="544" y="177"/>
                  <a:pt x="544" y="192"/>
                  <a:pt x="529" y="192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485" y="251"/>
                  <a:pt x="485" y="265"/>
                  <a:pt x="485" y="295"/>
                </a:cubicBezTo>
                <a:cubicBezTo>
                  <a:pt x="485" y="309"/>
                  <a:pt x="485" y="339"/>
                  <a:pt x="485" y="354"/>
                </a:cubicBezTo>
                <a:cubicBezTo>
                  <a:pt x="529" y="383"/>
                  <a:pt x="529" y="383"/>
                  <a:pt x="529" y="383"/>
                </a:cubicBezTo>
                <a:cubicBezTo>
                  <a:pt x="544" y="383"/>
                  <a:pt x="544" y="398"/>
                  <a:pt x="544" y="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91431" tIns="45716" rIns="91431" bIns="45716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89" name="Group 63">
            <a:extLst>
              <a:ext uri="{FF2B5EF4-FFF2-40B4-BE49-F238E27FC236}">
                <a16:creationId xmlns:a16="http://schemas.microsoft.com/office/drawing/2014/main" xmlns="" id="{CB202137-9857-426A-821B-9A7427F933D4}"/>
              </a:ext>
            </a:extLst>
          </p:cNvPr>
          <p:cNvGrpSpPr/>
          <p:nvPr/>
        </p:nvGrpSpPr>
        <p:grpSpPr>
          <a:xfrm>
            <a:off x="5173180" y="2450866"/>
            <a:ext cx="308531" cy="421259"/>
            <a:chOff x="7386638" y="1144588"/>
            <a:chExt cx="423863" cy="660400"/>
          </a:xfrm>
          <a:solidFill>
            <a:sysClr val="window" lastClr="FFFFFF"/>
          </a:solidFill>
        </p:grpSpPr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xmlns="" id="{EDCCE81A-02D6-4547-9A57-C0014340D20B}"/>
                </a:ext>
              </a:extLst>
            </p:cNvPr>
            <p:cNvSpPr/>
            <p:nvPr/>
          </p:nvSpPr>
          <p:spPr bwMode="auto">
            <a:xfrm>
              <a:off x="7415213" y="1522413"/>
              <a:ext cx="179388" cy="282575"/>
            </a:xfrm>
            <a:custGeom>
              <a:avLst/>
              <a:gdLst/>
              <a:ahLst/>
              <a:cxnLst>
                <a:cxn ang="0">
                  <a:pos x="73" y="5"/>
                </a:cxn>
                <a:cxn ang="0">
                  <a:pos x="50" y="0"/>
                </a:cxn>
                <a:cxn ang="0">
                  <a:pos x="0" y="157"/>
                </a:cxn>
                <a:cxn ang="0">
                  <a:pos x="55" y="103"/>
                </a:cxn>
                <a:cxn ang="0">
                  <a:pos x="68" y="178"/>
                </a:cxn>
                <a:cxn ang="0">
                  <a:pos x="113" y="41"/>
                </a:cxn>
                <a:cxn ang="0">
                  <a:pos x="106" y="23"/>
                </a:cxn>
                <a:cxn ang="0">
                  <a:pos x="73" y="5"/>
                </a:cxn>
              </a:cxnLst>
              <a:rect l="0" t="0" r="r" b="b"/>
              <a:pathLst>
                <a:path w="113" h="178">
                  <a:moveTo>
                    <a:pt x="73" y="5"/>
                  </a:moveTo>
                  <a:lnTo>
                    <a:pt x="50" y="0"/>
                  </a:lnTo>
                  <a:lnTo>
                    <a:pt x="0" y="157"/>
                  </a:lnTo>
                  <a:lnTo>
                    <a:pt x="55" y="103"/>
                  </a:lnTo>
                  <a:lnTo>
                    <a:pt x="68" y="178"/>
                  </a:lnTo>
                  <a:lnTo>
                    <a:pt x="113" y="41"/>
                  </a:lnTo>
                  <a:lnTo>
                    <a:pt x="106" y="23"/>
                  </a:lnTo>
                  <a:lnTo>
                    <a:pt x="73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xmlns="" id="{E4CAAAF4-4791-459C-B768-9F76EAC38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58075" y="1216025"/>
              <a:ext cx="279400" cy="277813"/>
            </a:xfrm>
            <a:custGeom>
              <a:avLst/>
              <a:gdLst/>
              <a:ahLst/>
              <a:cxnLst>
                <a:cxn ang="0">
                  <a:pos x="120" y="2"/>
                </a:cxn>
                <a:cxn ang="0">
                  <a:pos x="122" y="2"/>
                </a:cxn>
                <a:cxn ang="0">
                  <a:pos x="165" y="41"/>
                </a:cxn>
                <a:cxn ang="0">
                  <a:pos x="167" y="43"/>
                </a:cxn>
                <a:cxn ang="0">
                  <a:pos x="176" y="101"/>
                </a:cxn>
                <a:cxn ang="0">
                  <a:pos x="176" y="103"/>
                </a:cxn>
                <a:cxn ang="0">
                  <a:pos x="145" y="153"/>
                </a:cxn>
                <a:cxn ang="0">
                  <a:pos x="143" y="155"/>
                </a:cxn>
                <a:cxn ang="0">
                  <a:pos x="88" y="173"/>
                </a:cxn>
                <a:cxn ang="0">
                  <a:pos x="86" y="173"/>
                </a:cxn>
                <a:cxn ang="0">
                  <a:pos x="32" y="153"/>
                </a:cxn>
                <a:cxn ang="0">
                  <a:pos x="30" y="151"/>
                </a:cxn>
                <a:cxn ang="0">
                  <a:pos x="2" y="99"/>
                </a:cxn>
                <a:cxn ang="0">
                  <a:pos x="2" y="97"/>
                </a:cxn>
                <a:cxn ang="0">
                  <a:pos x="12" y="40"/>
                </a:cxn>
                <a:cxn ang="0">
                  <a:pos x="14" y="38"/>
                </a:cxn>
                <a:cxn ang="0">
                  <a:pos x="59" y="2"/>
                </a:cxn>
                <a:cxn ang="0">
                  <a:pos x="61" y="0"/>
                </a:cxn>
                <a:cxn ang="0">
                  <a:pos x="90" y="5"/>
                </a:cxn>
                <a:cxn ang="0">
                  <a:pos x="90" y="9"/>
                </a:cxn>
                <a:cxn ang="0">
                  <a:pos x="61" y="5"/>
                </a:cxn>
                <a:cxn ang="0">
                  <a:pos x="39" y="27"/>
                </a:cxn>
                <a:cxn ang="0">
                  <a:pos x="14" y="72"/>
                </a:cxn>
                <a:cxn ang="0">
                  <a:pos x="5" y="97"/>
                </a:cxn>
                <a:cxn ang="0">
                  <a:pos x="23" y="122"/>
                </a:cxn>
                <a:cxn ang="0">
                  <a:pos x="63" y="155"/>
                </a:cxn>
                <a:cxn ang="0">
                  <a:pos x="88" y="169"/>
                </a:cxn>
                <a:cxn ang="0">
                  <a:pos x="115" y="155"/>
                </a:cxn>
                <a:cxn ang="0">
                  <a:pos x="154" y="122"/>
                </a:cxn>
                <a:cxn ang="0">
                  <a:pos x="172" y="101"/>
                </a:cxn>
                <a:cxn ang="0">
                  <a:pos x="163" y="72"/>
                </a:cxn>
                <a:cxn ang="0">
                  <a:pos x="136" y="27"/>
                </a:cxn>
                <a:cxn ang="0">
                  <a:pos x="118" y="5"/>
                </a:cxn>
              </a:cxnLst>
              <a:rect l="0" t="0" r="r" b="b"/>
              <a:pathLst>
                <a:path w="176" h="175">
                  <a:moveTo>
                    <a:pt x="90" y="5"/>
                  </a:moveTo>
                  <a:lnTo>
                    <a:pt x="120" y="2"/>
                  </a:lnTo>
                  <a:lnTo>
                    <a:pt x="120" y="2"/>
                  </a:lnTo>
                  <a:lnTo>
                    <a:pt x="122" y="2"/>
                  </a:lnTo>
                  <a:lnTo>
                    <a:pt x="140" y="23"/>
                  </a:lnTo>
                  <a:lnTo>
                    <a:pt x="165" y="41"/>
                  </a:lnTo>
                  <a:lnTo>
                    <a:pt x="167" y="41"/>
                  </a:lnTo>
                  <a:lnTo>
                    <a:pt x="167" y="43"/>
                  </a:lnTo>
                  <a:lnTo>
                    <a:pt x="167" y="70"/>
                  </a:lnTo>
                  <a:lnTo>
                    <a:pt x="176" y="101"/>
                  </a:lnTo>
                  <a:lnTo>
                    <a:pt x="176" y="103"/>
                  </a:lnTo>
                  <a:lnTo>
                    <a:pt x="176" y="103"/>
                  </a:lnTo>
                  <a:lnTo>
                    <a:pt x="158" y="124"/>
                  </a:lnTo>
                  <a:lnTo>
                    <a:pt x="145" y="153"/>
                  </a:lnTo>
                  <a:lnTo>
                    <a:pt x="145" y="155"/>
                  </a:lnTo>
                  <a:lnTo>
                    <a:pt x="143" y="155"/>
                  </a:lnTo>
                  <a:lnTo>
                    <a:pt x="116" y="160"/>
                  </a:lnTo>
                  <a:lnTo>
                    <a:pt x="88" y="173"/>
                  </a:lnTo>
                  <a:lnTo>
                    <a:pt x="88" y="175"/>
                  </a:lnTo>
                  <a:lnTo>
                    <a:pt x="86" y="173"/>
                  </a:lnTo>
                  <a:lnTo>
                    <a:pt x="61" y="160"/>
                  </a:lnTo>
                  <a:lnTo>
                    <a:pt x="32" y="153"/>
                  </a:lnTo>
                  <a:lnTo>
                    <a:pt x="30" y="153"/>
                  </a:lnTo>
                  <a:lnTo>
                    <a:pt x="30" y="151"/>
                  </a:lnTo>
                  <a:lnTo>
                    <a:pt x="20" y="124"/>
                  </a:lnTo>
                  <a:lnTo>
                    <a:pt x="2" y="99"/>
                  </a:lnTo>
                  <a:lnTo>
                    <a:pt x="0" y="99"/>
                  </a:lnTo>
                  <a:lnTo>
                    <a:pt x="2" y="97"/>
                  </a:lnTo>
                  <a:lnTo>
                    <a:pt x="11" y="70"/>
                  </a:lnTo>
                  <a:lnTo>
                    <a:pt x="12" y="40"/>
                  </a:lnTo>
                  <a:lnTo>
                    <a:pt x="12" y="38"/>
                  </a:lnTo>
                  <a:lnTo>
                    <a:pt x="14" y="38"/>
                  </a:lnTo>
                  <a:lnTo>
                    <a:pt x="37" y="23"/>
                  </a:lnTo>
                  <a:lnTo>
                    <a:pt x="59" y="2"/>
                  </a:lnTo>
                  <a:lnTo>
                    <a:pt x="59" y="0"/>
                  </a:lnTo>
                  <a:lnTo>
                    <a:pt x="61" y="0"/>
                  </a:lnTo>
                  <a:lnTo>
                    <a:pt x="90" y="5"/>
                  </a:lnTo>
                  <a:lnTo>
                    <a:pt x="90" y="5"/>
                  </a:lnTo>
                  <a:close/>
                  <a:moveTo>
                    <a:pt x="118" y="5"/>
                  </a:moveTo>
                  <a:lnTo>
                    <a:pt x="90" y="9"/>
                  </a:lnTo>
                  <a:lnTo>
                    <a:pt x="88" y="9"/>
                  </a:lnTo>
                  <a:lnTo>
                    <a:pt x="61" y="5"/>
                  </a:lnTo>
                  <a:lnTo>
                    <a:pt x="41" y="27"/>
                  </a:lnTo>
                  <a:lnTo>
                    <a:pt x="39" y="27"/>
                  </a:lnTo>
                  <a:lnTo>
                    <a:pt x="16" y="41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5" y="97"/>
                  </a:lnTo>
                  <a:lnTo>
                    <a:pt x="23" y="122"/>
                  </a:lnTo>
                  <a:lnTo>
                    <a:pt x="23" y="122"/>
                  </a:lnTo>
                  <a:lnTo>
                    <a:pt x="34" y="148"/>
                  </a:lnTo>
                  <a:lnTo>
                    <a:pt x="63" y="155"/>
                  </a:lnTo>
                  <a:lnTo>
                    <a:pt x="63" y="157"/>
                  </a:lnTo>
                  <a:lnTo>
                    <a:pt x="88" y="169"/>
                  </a:lnTo>
                  <a:lnTo>
                    <a:pt x="115" y="155"/>
                  </a:lnTo>
                  <a:lnTo>
                    <a:pt x="115" y="155"/>
                  </a:lnTo>
                  <a:lnTo>
                    <a:pt x="142" y="151"/>
                  </a:lnTo>
                  <a:lnTo>
                    <a:pt x="154" y="122"/>
                  </a:lnTo>
                  <a:lnTo>
                    <a:pt x="154" y="122"/>
                  </a:lnTo>
                  <a:lnTo>
                    <a:pt x="172" y="101"/>
                  </a:lnTo>
                  <a:lnTo>
                    <a:pt x="163" y="72"/>
                  </a:lnTo>
                  <a:lnTo>
                    <a:pt x="163" y="72"/>
                  </a:lnTo>
                  <a:lnTo>
                    <a:pt x="163" y="43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18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xmlns="" id="{72987E34-2C5E-49D3-9309-1355727345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6638" y="1144588"/>
              <a:ext cx="423863" cy="660400"/>
            </a:xfrm>
            <a:custGeom>
              <a:avLst/>
              <a:gdLst/>
              <a:ahLst/>
              <a:cxnLst>
                <a:cxn ang="0">
                  <a:pos x="135" y="7"/>
                </a:cxn>
                <a:cxn ang="0">
                  <a:pos x="183" y="2"/>
                </a:cxn>
                <a:cxn ang="0">
                  <a:pos x="212" y="36"/>
                </a:cxn>
                <a:cxn ang="0">
                  <a:pos x="253" y="63"/>
                </a:cxn>
                <a:cxn ang="0">
                  <a:pos x="253" y="108"/>
                </a:cxn>
                <a:cxn ang="0">
                  <a:pos x="267" y="155"/>
                </a:cxn>
                <a:cxn ang="0">
                  <a:pos x="239" y="189"/>
                </a:cxn>
                <a:cxn ang="0">
                  <a:pos x="219" y="234"/>
                </a:cxn>
                <a:cxn ang="0">
                  <a:pos x="194" y="240"/>
                </a:cxn>
                <a:cxn ang="0">
                  <a:pos x="244" y="395"/>
                </a:cxn>
                <a:cxn ang="0">
                  <a:pos x="188" y="341"/>
                </a:cxn>
                <a:cxn ang="0">
                  <a:pos x="174" y="416"/>
                </a:cxn>
                <a:cxn ang="0">
                  <a:pos x="124" y="261"/>
                </a:cxn>
                <a:cxn ang="0">
                  <a:pos x="91" y="243"/>
                </a:cxn>
                <a:cxn ang="0">
                  <a:pos x="45" y="232"/>
                </a:cxn>
                <a:cxn ang="0">
                  <a:pos x="29" y="189"/>
                </a:cxn>
                <a:cxn ang="0">
                  <a:pos x="0" y="149"/>
                </a:cxn>
                <a:cxn ang="0">
                  <a:pos x="14" y="108"/>
                </a:cxn>
                <a:cxn ang="0">
                  <a:pos x="18" y="58"/>
                </a:cxn>
                <a:cxn ang="0">
                  <a:pos x="56" y="36"/>
                </a:cxn>
                <a:cxn ang="0">
                  <a:pos x="90" y="0"/>
                </a:cxn>
                <a:cxn ang="0">
                  <a:pos x="135" y="7"/>
                </a:cxn>
                <a:cxn ang="0">
                  <a:pos x="135" y="7"/>
                </a:cxn>
                <a:cxn ang="0">
                  <a:pos x="135" y="34"/>
                </a:cxn>
                <a:cxn ang="0">
                  <a:pos x="99" y="27"/>
                </a:cxn>
                <a:cxn ang="0">
                  <a:pos x="72" y="56"/>
                </a:cxn>
                <a:cxn ang="0">
                  <a:pos x="41" y="74"/>
                </a:cxn>
                <a:cxn ang="0">
                  <a:pos x="39" y="113"/>
                </a:cxn>
                <a:cxn ang="0">
                  <a:pos x="29" y="146"/>
                </a:cxn>
                <a:cxn ang="0">
                  <a:pos x="50" y="177"/>
                </a:cxn>
                <a:cxn ang="0">
                  <a:pos x="63" y="211"/>
                </a:cxn>
                <a:cxn ang="0">
                  <a:pos x="100" y="220"/>
                </a:cxn>
                <a:cxn ang="0">
                  <a:pos x="131" y="236"/>
                </a:cxn>
                <a:cxn ang="0">
                  <a:pos x="167" y="220"/>
                </a:cxn>
                <a:cxn ang="0">
                  <a:pos x="201" y="213"/>
                </a:cxn>
                <a:cxn ang="0">
                  <a:pos x="217" y="177"/>
                </a:cxn>
                <a:cxn ang="0">
                  <a:pos x="239" y="149"/>
                </a:cxn>
                <a:cxn ang="0">
                  <a:pos x="228" y="113"/>
                </a:cxn>
                <a:cxn ang="0">
                  <a:pos x="228" y="77"/>
                </a:cxn>
                <a:cxn ang="0">
                  <a:pos x="196" y="56"/>
                </a:cxn>
                <a:cxn ang="0">
                  <a:pos x="172" y="29"/>
                </a:cxn>
                <a:cxn ang="0">
                  <a:pos x="135" y="34"/>
                </a:cxn>
              </a:cxnLst>
              <a:rect l="0" t="0" r="r" b="b"/>
              <a:pathLst>
                <a:path w="267" h="416">
                  <a:moveTo>
                    <a:pt x="135" y="7"/>
                  </a:moveTo>
                  <a:lnTo>
                    <a:pt x="183" y="2"/>
                  </a:lnTo>
                  <a:lnTo>
                    <a:pt x="212" y="36"/>
                  </a:lnTo>
                  <a:lnTo>
                    <a:pt x="253" y="63"/>
                  </a:lnTo>
                  <a:lnTo>
                    <a:pt x="253" y="108"/>
                  </a:lnTo>
                  <a:lnTo>
                    <a:pt x="267" y="155"/>
                  </a:lnTo>
                  <a:lnTo>
                    <a:pt x="239" y="189"/>
                  </a:lnTo>
                  <a:lnTo>
                    <a:pt x="219" y="234"/>
                  </a:lnTo>
                  <a:lnTo>
                    <a:pt x="194" y="240"/>
                  </a:lnTo>
                  <a:lnTo>
                    <a:pt x="244" y="395"/>
                  </a:lnTo>
                  <a:lnTo>
                    <a:pt x="188" y="341"/>
                  </a:lnTo>
                  <a:lnTo>
                    <a:pt x="174" y="416"/>
                  </a:lnTo>
                  <a:lnTo>
                    <a:pt x="124" y="261"/>
                  </a:lnTo>
                  <a:lnTo>
                    <a:pt x="91" y="243"/>
                  </a:lnTo>
                  <a:lnTo>
                    <a:pt x="45" y="232"/>
                  </a:lnTo>
                  <a:lnTo>
                    <a:pt x="29" y="189"/>
                  </a:lnTo>
                  <a:lnTo>
                    <a:pt x="0" y="149"/>
                  </a:lnTo>
                  <a:lnTo>
                    <a:pt x="14" y="108"/>
                  </a:lnTo>
                  <a:lnTo>
                    <a:pt x="18" y="58"/>
                  </a:lnTo>
                  <a:lnTo>
                    <a:pt x="56" y="36"/>
                  </a:lnTo>
                  <a:lnTo>
                    <a:pt x="90" y="0"/>
                  </a:lnTo>
                  <a:lnTo>
                    <a:pt x="135" y="7"/>
                  </a:lnTo>
                  <a:lnTo>
                    <a:pt x="135" y="7"/>
                  </a:lnTo>
                  <a:close/>
                  <a:moveTo>
                    <a:pt x="135" y="34"/>
                  </a:moveTo>
                  <a:lnTo>
                    <a:pt x="99" y="27"/>
                  </a:lnTo>
                  <a:lnTo>
                    <a:pt x="72" y="56"/>
                  </a:lnTo>
                  <a:lnTo>
                    <a:pt x="41" y="74"/>
                  </a:lnTo>
                  <a:lnTo>
                    <a:pt x="39" y="113"/>
                  </a:lnTo>
                  <a:lnTo>
                    <a:pt x="29" y="146"/>
                  </a:lnTo>
                  <a:lnTo>
                    <a:pt x="50" y="177"/>
                  </a:lnTo>
                  <a:lnTo>
                    <a:pt x="63" y="211"/>
                  </a:lnTo>
                  <a:lnTo>
                    <a:pt x="100" y="220"/>
                  </a:lnTo>
                  <a:lnTo>
                    <a:pt x="131" y="236"/>
                  </a:lnTo>
                  <a:lnTo>
                    <a:pt x="167" y="220"/>
                  </a:lnTo>
                  <a:lnTo>
                    <a:pt x="201" y="213"/>
                  </a:lnTo>
                  <a:lnTo>
                    <a:pt x="217" y="177"/>
                  </a:lnTo>
                  <a:lnTo>
                    <a:pt x="239" y="149"/>
                  </a:lnTo>
                  <a:lnTo>
                    <a:pt x="228" y="113"/>
                  </a:lnTo>
                  <a:lnTo>
                    <a:pt x="228" y="77"/>
                  </a:lnTo>
                  <a:lnTo>
                    <a:pt x="196" y="56"/>
                  </a:lnTo>
                  <a:lnTo>
                    <a:pt x="172" y="29"/>
                  </a:lnTo>
                  <a:lnTo>
                    <a:pt x="135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xmlns="" id="{37406385-D1FB-4A34-848D-4186DEC68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91413" y="1250950"/>
              <a:ext cx="214313" cy="207963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94" y="1"/>
                </a:cxn>
                <a:cxn ang="0">
                  <a:pos x="124" y="30"/>
                </a:cxn>
                <a:cxn ang="0">
                  <a:pos x="128" y="34"/>
                </a:cxn>
                <a:cxn ang="0">
                  <a:pos x="133" y="75"/>
                </a:cxn>
                <a:cxn ang="0">
                  <a:pos x="133" y="79"/>
                </a:cxn>
                <a:cxn ang="0">
                  <a:pos x="112" y="115"/>
                </a:cxn>
                <a:cxn ang="0">
                  <a:pos x="108" y="117"/>
                </a:cxn>
                <a:cxn ang="0">
                  <a:pos x="69" y="131"/>
                </a:cxn>
                <a:cxn ang="0">
                  <a:pos x="65" y="131"/>
                </a:cxn>
                <a:cxn ang="0">
                  <a:pos x="25" y="115"/>
                </a:cxn>
                <a:cxn ang="0">
                  <a:pos x="22" y="113"/>
                </a:cxn>
                <a:cxn ang="0">
                  <a:pos x="2" y="75"/>
                </a:cxn>
                <a:cxn ang="0">
                  <a:pos x="2" y="72"/>
                </a:cxn>
                <a:cxn ang="0">
                  <a:pos x="9" y="30"/>
                </a:cxn>
                <a:cxn ang="0">
                  <a:pos x="11" y="27"/>
                </a:cxn>
                <a:cxn ang="0">
                  <a:pos x="43" y="1"/>
                </a:cxn>
                <a:cxn ang="0">
                  <a:pos x="49" y="0"/>
                </a:cxn>
                <a:cxn ang="0">
                  <a:pos x="69" y="3"/>
                </a:cxn>
                <a:cxn ang="0">
                  <a:pos x="69" y="12"/>
                </a:cxn>
                <a:cxn ang="0">
                  <a:pos x="49" y="9"/>
                </a:cxn>
                <a:cxn ang="0">
                  <a:pos x="34" y="25"/>
                </a:cxn>
                <a:cxn ang="0">
                  <a:pos x="16" y="54"/>
                </a:cxn>
                <a:cxn ang="0">
                  <a:pos x="11" y="73"/>
                </a:cxn>
                <a:cxn ang="0">
                  <a:pos x="24" y="90"/>
                </a:cxn>
                <a:cxn ang="0">
                  <a:pos x="49" y="111"/>
                </a:cxn>
                <a:cxn ang="0">
                  <a:pos x="67" y="122"/>
                </a:cxn>
                <a:cxn ang="0">
                  <a:pos x="86" y="111"/>
                </a:cxn>
                <a:cxn ang="0">
                  <a:pos x="112" y="90"/>
                </a:cxn>
                <a:cxn ang="0">
                  <a:pos x="124" y="75"/>
                </a:cxn>
                <a:cxn ang="0">
                  <a:pos x="119" y="54"/>
                </a:cxn>
                <a:cxn ang="0">
                  <a:pos x="101" y="25"/>
                </a:cxn>
                <a:cxn ang="0">
                  <a:pos x="88" y="9"/>
                </a:cxn>
              </a:cxnLst>
              <a:rect l="0" t="0" r="r" b="b"/>
              <a:pathLst>
                <a:path w="135" h="131">
                  <a:moveTo>
                    <a:pt x="69" y="3"/>
                  </a:moveTo>
                  <a:lnTo>
                    <a:pt x="90" y="0"/>
                  </a:lnTo>
                  <a:lnTo>
                    <a:pt x="92" y="0"/>
                  </a:lnTo>
                  <a:lnTo>
                    <a:pt x="94" y="1"/>
                  </a:lnTo>
                  <a:lnTo>
                    <a:pt x="106" y="18"/>
                  </a:lnTo>
                  <a:lnTo>
                    <a:pt x="124" y="30"/>
                  </a:lnTo>
                  <a:lnTo>
                    <a:pt x="128" y="30"/>
                  </a:lnTo>
                  <a:lnTo>
                    <a:pt x="128" y="34"/>
                  </a:lnTo>
                  <a:lnTo>
                    <a:pt x="128" y="54"/>
                  </a:lnTo>
                  <a:lnTo>
                    <a:pt x="133" y="75"/>
                  </a:lnTo>
                  <a:lnTo>
                    <a:pt x="135" y="77"/>
                  </a:lnTo>
                  <a:lnTo>
                    <a:pt x="133" y="79"/>
                  </a:lnTo>
                  <a:lnTo>
                    <a:pt x="121" y="93"/>
                  </a:lnTo>
                  <a:lnTo>
                    <a:pt x="112" y="115"/>
                  </a:lnTo>
                  <a:lnTo>
                    <a:pt x="110" y="117"/>
                  </a:lnTo>
                  <a:lnTo>
                    <a:pt x="108" y="117"/>
                  </a:lnTo>
                  <a:lnTo>
                    <a:pt x="88" y="120"/>
                  </a:lnTo>
                  <a:lnTo>
                    <a:pt x="69" y="131"/>
                  </a:lnTo>
                  <a:lnTo>
                    <a:pt x="67" y="131"/>
                  </a:lnTo>
                  <a:lnTo>
                    <a:pt x="65" y="131"/>
                  </a:lnTo>
                  <a:lnTo>
                    <a:pt x="47" y="120"/>
                  </a:lnTo>
                  <a:lnTo>
                    <a:pt x="25" y="115"/>
                  </a:lnTo>
                  <a:lnTo>
                    <a:pt x="24" y="115"/>
                  </a:lnTo>
                  <a:lnTo>
                    <a:pt x="22" y="113"/>
                  </a:lnTo>
                  <a:lnTo>
                    <a:pt x="15" y="93"/>
                  </a:lnTo>
                  <a:lnTo>
                    <a:pt x="2" y="75"/>
                  </a:lnTo>
                  <a:lnTo>
                    <a:pt x="0" y="73"/>
                  </a:lnTo>
                  <a:lnTo>
                    <a:pt x="2" y="72"/>
                  </a:lnTo>
                  <a:lnTo>
                    <a:pt x="7" y="54"/>
                  </a:lnTo>
                  <a:lnTo>
                    <a:pt x="9" y="30"/>
                  </a:lnTo>
                  <a:lnTo>
                    <a:pt x="9" y="28"/>
                  </a:lnTo>
                  <a:lnTo>
                    <a:pt x="11" y="27"/>
                  </a:lnTo>
                  <a:lnTo>
                    <a:pt x="29" y="18"/>
                  </a:lnTo>
                  <a:lnTo>
                    <a:pt x="43" y="1"/>
                  </a:lnTo>
                  <a:lnTo>
                    <a:pt x="45" y="0"/>
                  </a:lnTo>
                  <a:lnTo>
                    <a:pt x="49" y="0"/>
                  </a:lnTo>
                  <a:lnTo>
                    <a:pt x="69" y="3"/>
                  </a:lnTo>
                  <a:lnTo>
                    <a:pt x="69" y="3"/>
                  </a:lnTo>
                  <a:close/>
                  <a:moveTo>
                    <a:pt x="88" y="9"/>
                  </a:moveTo>
                  <a:lnTo>
                    <a:pt x="69" y="12"/>
                  </a:lnTo>
                  <a:lnTo>
                    <a:pt x="67" y="12"/>
                  </a:lnTo>
                  <a:lnTo>
                    <a:pt x="49" y="9"/>
                  </a:lnTo>
                  <a:lnTo>
                    <a:pt x="34" y="23"/>
                  </a:lnTo>
                  <a:lnTo>
                    <a:pt x="34" y="25"/>
                  </a:lnTo>
                  <a:lnTo>
                    <a:pt x="18" y="34"/>
                  </a:lnTo>
                  <a:lnTo>
                    <a:pt x="16" y="54"/>
                  </a:lnTo>
                  <a:lnTo>
                    <a:pt x="16" y="55"/>
                  </a:lnTo>
                  <a:lnTo>
                    <a:pt x="11" y="73"/>
                  </a:lnTo>
                  <a:lnTo>
                    <a:pt x="22" y="90"/>
                  </a:lnTo>
                  <a:lnTo>
                    <a:pt x="24" y="90"/>
                  </a:lnTo>
                  <a:lnTo>
                    <a:pt x="29" y="108"/>
                  </a:lnTo>
                  <a:lnTo>
                    <a:pt x="49" y="111"/>
                  </a:lnTo>
                  <a:lnTo>
                    <a:pt x="51" y="113"/>
                  </a:lnTo>
                  <a:lnTo>
                    <a:pt x="67" y="122"/>
                  </a:lnTo>
                  <a:lnTo>
                    <a:pt x="85" y="113"/>
                  </a:lnTo>
                  <a:lnTo>
                    <a:pt x="86" y="111"/>
                  </a:lnTo>
                  <a:lnTo>
                    <a:pt x="104" y="110"/>
                  </a:lnTo>
                  <a:lnTo>
                    <a:pt x="112" y="90"/>
                  </a:lnTo>
                  <a:lnTo>
                    <a:pt x="113" y="90"/>
                  </a:lnTo>
                  <a:lnTo>
                    <a:pt x="124" y="75"/>
                  </a:lnTo>
                  <a:lnTo>
                    <a:pt x="119" y="55"/>
                  </a:lnTo>
                  <a:lnTo>
                    <a:pt x="119" y="54"/>
                  </a:lnTo>
                  <a:lnTo>
                    <a:pt x="119" y="36"/>
                  </a:lnTo>
                  <a:lnTo>
                    <a:pt x="101" y="25"/>
                  </a:lnTo>
                  <a:lnTo>
                    <a:pt x="101" y="23"/>
                  </a:lnTo>
                  <a:lnTo>
                    <a:pt x="88" y="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Freeform 26">
            <a:extLst>
              <a:ext uri="{FF2B5EF4-FFF2-40B4-BE49-F238E27FC236}">
                <a16:creationId xmlns:a16="http://schemas.microsoft.com/office/drawing/2014/main" xmlns="" id="{B053930B-915D-4B56-AD47-F6CE67121F67}"/>
              </a:ext>
            </a:extLst>
          </p:cNvPr>
          <p:cNvSpPr>
            <a:spLocks noEditPoints="1"/>
          </p:cNvSpPr>
          <p:nvPr/>
        </p:nvSpPr>
        <p:spPr bwMode="auto">
          <a:xfrm>
            <a:off x="4782658" y="3115970"/>
            <a:ext cx="388068" cy="428997"/>
          </a:xfrm>
          <a:custGeom>
            <a:avLst/>
            <a:gdLst>
              <a:gd name="T0" fmla="*/ 182561662 w 240"/>
              <a:gd name="T1" fmla="*/ 645729809 h 308"/>
              <a:gd name="T2" fmla="*/ 142692074 w 240"/>
              <a:gd name="T3" fmla="*/ 612185422 h 308"/>
              <a:gd name="T4" fmla="*/ 4196570 w 240"/>
              <a:gd name="T5" fmla="*/ 113212849 h 308"/>
              <a:gd name="T6" fmla="*/ 8393140 w 240"/>
              <a:gd name="T7" fmla="*/ 79668462 h 308"/>
              <a:gd name="T8" fmla="*/ 31476448 w 240"/>
              <a:gd name="T9" fmla="*/ 62895544 h 308"/>
              <a:gd name="T10" fmla="*/ 73445046 w 240"/>
              <a:gd name="T11" fmla="*/ 85956858 h 308"/>
              <a:gd name="T12" fmla="*/ 119610214 w 240"/>
              <a:gd name="T13" fmla="*/ 94343317 h 308"/>
              <a:gd name="T14" fmla="*/ 119610214 w 240"/>
              <a:gd name="T15" fmla="*/ 94343317 h 308"/>
              <a:gd name="T16" fmla="*/ 228726830 w 240"/>
              <a:gd name="T17" fmla="*/ 50317304 h 308"/>
              <a:gd name="T18" fmla="*/ 352533614 w 240"/>
              <a:gd name="T19" fmla="*/ 0 h 308"/>
              <a:gd name="T20" fmla="*/ 421782090 w 240"/>
              <a:gd name="T21" fmla="*/ 16772917 h 308"/>
              <a:gd name="T22" fmla="*/ 428077669 w 240"/>
              <a:gd name="T23" fmla="*/ 18868084 h 308"/>
              <a:gd name="T24" fmla="*/ 503620276 w 240"/>
              <a:gd name="T25" fmla="*/ 295609638 h 308"/>
              <a:gd name="T26" fmla="*/ 474242837 w 240"/>
              <a:gd name="T27" fmla="*/ 280934783 h 308"/>
              <a:gd name="T28" fmla="*/ 419683080 w 240"/>
              <a:gd name="T29" fmla="*/ 266258480 h 308"/>
              <a:gd name="T30" fmla="*/ 310566465 w 240"/>
              <a:gd name="T31" fmla="*/ 310285941 h 308"/>
              <a:gd name="T32" fmla="*/ 184660671 w 240"/>
              <a:gd name="T33" fmla="*/ 360601797 h 308"/>
              <a:gd name="T34" fmla="*/ 151086662 w 240"/>
              <a:gd name="T35" fmla="*/ 356410015 h 308"/>
              <a:gd name="T36" fmla="*/ 218236129 w 240"/>
              <a:gd name="T37" fmla="*/ 595412505 h 308"/>
              <a:gd name="T38" fmla="*/ 214038110 w 240"/>
              <a:gd name="T39" fmla="*/ 628956892 h 308"/>
              <a:gd name="T40" fmla="*/ 188857241 w 240"/>
              <a:gd name="T41" fmla="*/ 645729809 h 308"/>
              <a:gd name="T42" fmla="*/ 182561662 w 240"/>
              <a:gd name="T43" fmla="*/ 645729809 h 308"/>
              <a:gd name="T44" fmla="*/ 37772028 w 240"/>
              <a:gd name="T45" fmla="*/ 90150087 h 308"/>
              <a:gd name="T46" fmla="*/ 31476448 w 240"/>
              <a:gd name="T47" fmla="*/ 94343317 h 308"/>
              <a:gd name="T48" fmla="*/ 29377439 w 240"/>
              <a:gd name="T49" fmla="*/ 104826390 h 308"/>
              <a:gd name="T50" fmla="*/ 169971952 w 240"/>
              <a:gd name="T51" fmla="*/ 603798964 h 308"/>
              <a:gd name="T52" fmla="*/ 184660671 w 240"/>
              <a:gd name="T53" fmla="*/ 618475266 h 308"/>
              <a:gd name="T54" fmla="*/ 188857241 w 240"/>
              <a:gd name="T55" fmla="*/ 614282037 h 308"/>
              <a:gd name="T56" fmla="*/ 190956251 w 240"/>
              <a:gd name="T57" fmla="*/ 603798964 h 308"/>
              <a:gd name="T58" fmla="*/ 109118064 w 240"/>
              <a:gd name="T59" fmla="*/ 308189326 h 308"/>
              <a:gd name="T60" fmla="*/ 136396494 w 240"/>
              <a:gd name="T61" fmla="*/ 320769014 h 308"/>
              <a:gd name="T62" fmla="*/ 184660671 w 240"/>
              <a:gd name="T63" fmla="*/ 333347254 h 308"/>
              <a:gd name="T64" fmla="*/ 293778736 w 240"/>
              <a:gd name="T65" fmla="*/ 287224627 h 308"/>
              <a:gd name="T66" fmla="*/ 419683080 w 240"/>
              <a:gd name="T67" fmla="*/ 236907323 h 308"/>
              <a:gd name="T68" fmla="*/ 459554118 w 240"/>
              <a:gd name="T69" fmla="*/ 243197167 h 308"/>
              <a:gd name="T70" fmla="*/ 402896800 w 240"/>
              <a:gd name="T71" fmla="*/ 39834231 h 308"/>
              <a:gd name="T72" fmla="*/ 352533614 w 240"/>
              <a:gd name="T73" fmla="*/ 27254543 h 308"/>
              <a:gd name="T74" fmla="*/ 243416998 w 240"/>
              <a:gd name="T75" fmla="*/ 73378618 h 308"/>
              <a:gd name="T76" fmla="*/ 119610214 w 240"/>
              <a:gd name="T77" fmla="*/ 123694474 h 308"/>
              <a:gd name="T78" fmla="*/ 119610214 w 240"/>
              <a:gd name="T79" fmla="*/ 123694474 h 308"/>
              <a:gd name="T80" fmla="*/ 58756327 w 240"/>
              <a:gd name="T81" fmla="*/ 109019619 h 308"/>
              <a:gd name="T82" fmla="*/ 52460747 w 240"/>
              <a:gd name="T83" fmla="*/ 106923005 h 308"/>
              <a:gd name="T84" fmla="*/ 50361738 w 240"/>
              <a:gd name="T85" fmla="*/ 100633161 h 308"/>
              <a:gd name="T86" fmla="*/ 37772028 w 240"/>
              <a:gd name="T87" fmla="*/ 90150087 h 30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40" h="308">
                <a:moveTo>
                  <a:pt x="87" y="308"/>
                </a:moveTo>
                <a:cubicBezTo>
                  <a:pt x="79" y="308"/>
                  <a:pt x="70" y="301"/>
                  <a:pt x="68" y="292"/>
                </a:cubicBezTo>
                <a:cubicBezTo>
                  <a:pt x="2" y="54"/>
                  <a:pt x="2" y="54"/>
                  <a:pt x="2" y="54"/>
                </a:cubicBezTo>
                <a:cubicBezTo>
                  <a:pt x="0" y="48"/>
                  <a:pt x="1" y="42"/>
                  <a:pt x="4" y="38"/>
                </a:cubicBezTo>
                <a:cubicBezTo>
                  <a:pt x="6" y="34"/>
                  <a:pt x="10" y="31"/>
                  <a:pt x="15" y="30"/>
                </a:cubicBezTo>
                <a:cubicBezTo>
                  <a:pt x="23" y="29"/>
                  <a:pt x="31" y="33"/>
                  <a:pt x="35" y="41"/>
                </a:cubicBezTo>
                <a:cubicBezTo>
                  <a:pt x="43" y="44"/>
                  <a:pt x="50" y="45"/>
                  <a:pt x="57" y="45"/>
                </a:cubicBezTo>
                <a:cubicBezTo>
                  <a:pt x="57" y="45"/>
                  <a:pt x="57" y="45"/>
                  <a:pt x="57" y="45"/>
                </a:cubicBezTo>
                <a:cubicBezTo>
                  <a:pt x="75" y="45"/>
                  <a:pt x="92" y="35"/>
                  <a:pt x="109" y="24"/>
                </a:cubicBezTo>
                <a:cubicBezTo>
                  <a:pt x="127" y="12"/>
                  <a:pt x="146" y="0"/>
                  <a:pt x="168" y="0"/>
                </a:cubicBezTo>
                <a:cubicBezTo>
                  <a:pt x="179" y="0"/>
                  <a:pt x="190" y="2"/>
                  <a:pt x="201" y="8"/>
                </a:cubicBezTo>
                <a:cubicBezTo>
                  <a:pt x="204" y="9"/>
                  <a:pt x="204" y="9"/>
                  <a:pt x="204" y="9"/>
                </a:cubicBezTo>
                <a:cubicBezTo>
                  <a:pt x="240" y="141"/>
                  <a:pt x="240" y="141"/>
                  <a:pt x="240" y="141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17" y="129"/>
                  <a:pt x="209" y="127"/>
                  <a:pt x="200" y="127"/>
                </a:cubicBezTo>
                <a:cubicBezTo>
                  <a:pt x="181" y="127"/>
                  <a:pt x="165" y="137"/>
                  <a:pt x="148" y="148"/>
                </a:cubicBezTo>
                <a:cubicBezTo>
                  <a:pt x="130" y="160"/>
                  <a:pt x="111" y="172"/>
                  <a:pt x="88" y="172"/>
                </a:cubicBezTo>
                <a:cubicBezTo>
                  <a:pt x="83" y="172"/>
                  <a:pt x="77" y="172"/>
                  <a:pt x="72" y="170"/>
                </a:cubicBezTo>
                <a:cubicBezTo>
                  <a:pt x="104" y="284"/>
                  <a:pt x="104" y="284"/>
                  <a:pt x="104" y="284"/>
                </a:cubicBezTo>
                <a:cubicBezTo>
                  <a:pt x="105" y="290"/>
                  <a:pt x="104" y="296"/>
                  <a:pt x="102" y="300"/>
                </a:cubicBezTo>
                <a:cubicBezTo>
                  <a:pt x="99" y="304"/>
                  <a:pt x="95" y="307"/>
                  <a:pt x="90" y="308"/>
                </a:cubicBezTo>
                <a:cubicBezTo>
                  <a:pt x="89" y="308"/>
                  <a:pt x="88" y="308"/>
                  <a:pt x="87" y="308"/>
                </a:cubicBezTo>
                <a:close/>
                <a:moveTo>
                  <a:pt x="18" y="43"/>
                </a:moveTo>
                <a:cubicBezTo>
                  <a:pt x="16" y="43"/>
                  <a:pt x="15" y="44"/>
                  <a:pt x="15" y="45"/>
                </a:cubicBezTo>
                <a:cubicBezTo>
                  <a:pt x="14" y="46"/>
                  <a:pt x="14" y="48"/>
                  <a:pt x="14" y="50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82" y="293"/>
                  <a:pt x="85" y="295"/>
                  <a:pt x="88" y="295"/>
                </a:cubicBezTo>
                <a:cubicBezTo>
                  <a:pt x="89" y="294"/>
                  <a:pt x="90" y="294"/>
                  <a:pt x="90" y="293"/>
                </a:cubicBezTo>
                <a:cubicBezTo>
                  <a:pt x="91" y="292"/>
                  <a:pt x="91" y="290"/>
                  <a:pt x="91" y="288"/>
                </a:cubicBezTo>
                <a:cubicBezTo>
                  <a:pt x="52" y="147"/>
                  <a:pt x="52" y="147"/>
                  <a:pt x="52" y="147"/>
                </a:cubicBezTo>
                <a:cubicBezTo>
                  <a:pt x="65" y="153"/>
                  <a:pt x="65" y="153"/>
                  <a:pt x="65" y="153"/>
                </a:cubicBezTo>
                <a:cubicBezTo>
                  <a:pt x="73" y="157"/>
                  <a:pt x="80" y="159"/>
                  <a:pt x="88" y="159"/>
                </a:cubicBezTo>
                <a:cubicBezTo>
                  <a:pt x="107" y="159"/>
                  <a:pt x="123" y="148"/>
                  <a:pt x="140" y="137"/>
                </a:cubicBezTo>
                <a:cubicBezTo>
                  <a:pt x="159" y="125"/>
                  <a:pt x="177" y="113"/>
                  <a:pt x="200" y="113"/>
                </a:cubicBezTo>
                <a:cubicBezTo>
                  <a:pt x="206" y="113"/>
                  <a:pt x="213" y="114"/>
                  <a:pt x="219" y="116"/>
                </a:cubicBezTo>
                <a:cubicBezTo>
                  <a:pt x="192" y="19"/>
                  <a:pt x="192" y="19"/>
                  <a:pt x="192" y="19"/>
                </a:cubicBezTo>
                <a:cubicBezTo>
                  <a:pt x="184" y="15"/>
                  <a:pt x="176" y="13"/>
                  <a:pt x="168" y="13"/>
                </a:cubicBezTo>
                <a:cubicBezTo>
                  <a:pt x="150" y="13"/>
                  <a:pt x="133" y="24"/>
                  <a:pt x="116" y="35"/>
                </a:cubicBezTo>
                <a:cubicBezTo>
                  <a:pt x="98" y="47"/>
                  <a:pt x="79" y="59"/>
                  <a:pt x="57" y="59"/>
                </a:cubicBezTo>
                <a:cubicBezTo>
                  <a:pt x="57" y="59"/>
                  <a:pt x="57" y="59"/>
                  <a:pt x="57" y="59"/>
                </a:cubicBezTo>
                <a:cubicBezTo>
                  <a:pt x="47" y="59"/>
                  <a:pt x="37" y="57"/>
                  <a:pt x="28" y="52"/>
                </a:cubicBezTo>
                <a:cubicBezTo>
                  <a:pt x="25" y="51"/>
                  <a:pt x="25" y="51"/>
                  <a:pt x="25" y="51"/>
                </a:cubicBezTo>
                <a:cubicBezTo>
                  <a:pt x="24" y="48"/>
                  <a:pt x="24" y="48"/>
                  <a:pt x="24" y="48"/>
                </a:cubicBezTo>
                <a:cubicBezTo>
                  <a:pt x="23" y="45"/>
                  <a:pt x="20" y="43"/>
                  <a:pt x="18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A2B4127-79D9-46F8-B260-13F0621AA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651" y="3086204"/>
            <a:ext cx="361550" cy="403151"/>
          </a:xfrm>
          <a:prstGeom prst="rect">
            <a:avLst/>
          </a:prstGeom>
        </p:spPr>
      </p:pic>
      <p:sp>
        <p:nvSpPr>
          <p:cNvPr id="99" name="Freeform 5">
            <a:extLst>
              <a:ext uri="{FF2B5EF4-FFF2-40B4-BE49-F238E27FC236}">
                <a16:creationId xmlns:a16="http://schemas.microsoft.com/office/drawing/2014/main" xmlns="" id="{85574D3B-B83F-4930-87F0-C18462D323BC}"/>
              </a:ext>
            </a:extLst>
          </p:cNvPr>
          <p:cNvSpPr/>
          <p:nvPr/>
        </p:nvSpPr>
        <p:spPr bwMode="auto">
          <a:xfrm>
            <a:off x="4006062" y="3148530"/>
            <a:ext cx="269117" cy="154845"/>
          </a:xfrm>
          <a:custGeom>
            <a:avLst/>
            <a:gdLst>
              <a:gd name="T0" fmla="*/ 298 w 298"/>
              <a:gd name="T1" fmla="*/ 81 h 211"/>
              <a:gd name="T2" fmla="*/ 292 w 298"/>
              <a:gd name="T3" fmla="*/ 0 h 211"/>
              <a:gd name="T4" fmla="*/ 210 w 298"/>
              <a:gd name="T5" fmla="*/ 30 h 211"/>
              <a:gd name="T6" fmla="*/ 242 w 298"/>
              <a:gd name="T7" fmla="*/ 48 h 211"/>
              <a:gd name="T8" fmla="*/ 100 w 298"/>
              <a:gd name="T9" fmla="*/ 155 h 211"/>
              <a:gd name="T10" fmla="*/ 1 w 298"/>
              <a:gd name="T11" fmla="*/ 169 h 211"/>
              <a:gd name="T12" fmla="*/ 1 w 298"/>
              <a:gd name="T13" fmla="*/ 188 h 211"/>
              <a:gd name="T14" fmla="*/ 1 w 298"/>
              <a:gd name="T15" fmla="*/ 207 h 211"/>
              <a:gd name="T16" fmla="*/ 1 w 298"/>
              <a:gd name="T17" fmla="*/ 207 h 211"/>
              <a:gd name="T18" fmla="*/ 112 w 298"/>
              <a:gd name="T19" fmla="*/ 191 h 211"/>
              <a:gd name="T20" fmla="*/ 208 w 298"/>
              <a:gd name="T21" fmla="*/ 139 h 211"/>
              <a:gd name="T22" fmla="*/ 275 w 298"/>
              <a:gd name="T23" fmla="*/ 68 h 211"/>
              <a:gd name="T24" fmla="*/ 298 w 298"/>
              <a:gd name="T25" fmla="*/ 8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98" h="211">
                <a:moveTo>
                  <a:pt x="298" y="81"/>
                </a:moveTo>
                <a:cubicBezTo>
                  <a:pt x="292" y="0"/>
                  <a:pt x="292" y="0"/>
                  <a:pt x="292" y="0"/>
                </a:cubicBezTo>
                <a:cubicBezTo>
                  <a:pt x="210" y="30"/>
                  <a:pt x="210" y="30"/>
                  <a:pt x="210" y="30"/>
                </a:cubicBezTo>
                <a:cubicBezTo>
                  <a:pt x="242" y="48"/>
                  <a:pt x="242" y="48"/>
                  <a:pt x="242" y="48"/>
                </a:cubicBezTo>
                <a:cubicBezTo>
                  <a:pt x="208" y="98"/>
                  <a:pt x="160" y="133"/>
                  <a:pt x="100" y="155"/>
                </a:cubicBezTo>
                <a:cubicBezTo>
                  <a:pt x="46" y="174"/>
                  <a:pt x="1" y="169"/>
                  <a:pt x="1" y="169"/>
                </a:cubicBezTo>
                <a:cubicBezTo>
                  <a:pt x="1" y="188"/>
                  <a:pt x="1" y="188"/>
                  <a:pt x="1" y="188"/>
                </a:cubicBezTo>
                <a:cubicBezTo>
                  <a:pt x="1" y="207"/>
                  <a:pt x="1" y="207"/>
                  <a:pt x="1" y="207"/>
                </a:cubicBezTo>
                <a:cubicBezTo>
                  <a:pt x="1" y="207"/>
                  <a:pt x="0" y="207"/>
                  <a:pt x="1" y="207"/>
                </a:cubicBezTo>
                <a:cubicBezTo>
                  <a:pt x="8" y="207"/>
                  <a:pt x="55" y="211"/>
                  <a:pt x="112" y="191"/>
                </a:cubicBezTo>
                <a:cubicBezTo>
                  <a:pt x="147" y="179"/>
                  <a:pt x="180" y="161"/>
                  <a:pt x="208" y="139"/>
                </a:cubicBezTo>
                <a:cubicBezTo>
                  <a:pt x="234" y="119"/>
                  <a:pt x="256" y="95"/>
                  <a:pt x="275" y="68"/>
                </a:cubicBezTo>
                <a:lnTo>
                  <a:pt x="298" y="8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</a:ln>
        </p:spPr>
        <p:txBody>
          <a:bodyPr/>
          <a:lstStyle/>
          <a:p>
            <a:pPr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xmlns="" id="{1A5EB46C-B0E4-4DCD-9EC4-808DA0B07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36" y="2390642"/>
            <a:ext cx="543785" cy="532337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矩形 19">
            <a:extLst>
              <a:ext uri="{FF2B5EF4-FFF2-40B4-BE49-F238E27FC236}">
                <a16:creationId xmlns:a16="http://schemas.microsoft.com/office/drawing/2014/main" xmlns="" id="{71843B32-10E8-4010-B7E4-C037359C2942}"/>
              </a:ext>
            </a:extLst>
          </p:cNvPr>
          <p:cNvSpPr/>
          <p:nvPr/>
        </p:nvSpPr>
        <p:spPr>
          <a:xfrm>
            <a:off x="702244" y="1480354"/>
            <a:ext cx="2618401" cy="465757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spc="-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矩形 19">
            <a:extLst>
              <a:ext uri="{FF2B5EF4-FFF2-40B4-BE49-F238E27FC236}">
                <a16:creationId xmlns:a16="http://schemas.microsoft.com/office/drawing/2014/main" xmlns="" id="{DA81C7FB-89CB-4458-8688-B633E29F14BE}"/>
              </a:ext>
            </a:extLst>
          </p:cNvPr>
          <p:cNvSpPr/>
          <p:nvPr/>
        </p:nvSpPr>
        <p:spPr>
          <a:xfrm>
            <a:off x="6006125" y="1495377"/>
            <a:ext cx="2543678" cy="465757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20B6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254" y="1559342"/>
            <a:ext cx="22776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project introduction</a:t>
            </a:r>
          </a:p>
        </p:txBody>
      </p:sp>
      <p:sp>
        <p:nvSpPr>
          <p:cNvPr id="53" name="矩形 52"/>
          <p:cNvSpPr/>
          <p:nvPr/>
        </p:nvSpPr>
        <p:spPr>
          <a:xfrm>
            <a:off x="5973632" y="1574366"/>
            <a:ext cx="21763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implement process</a:t>
            </a:r>
          </a:p>
        </p:txBody>
      </p:sp>
      <p:sp>
        <p:nvSpPr>
          <p:cNvPr id="54" name="矩形 19">
            <a:extLst>
              <a:ext uri="{FF2B5EF4-FFF2-40B4-BE49-F238E27FC236}">
                <a16:creationId xmlns:a16="http://schemas.microsoft.com/office/drawing/2014/main" xmlns="" id="{71843B32-10E8-4010-B7E4-C037359C2942}"/>
              </a:ext>
            </a:extLst>
          </p:cNvPr>
          <p:cNvSpPr/>
          <p:nvPr/>
        </p:nvSpPr>
        <p:spPr>
          <a:xfrm>
            <a:off x="702244" y="3115970"/>
            <a:ext cx="2618401" cy="465757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spc="-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94254" y="3181578"/>
            <a:ext cx="2476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progress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each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</a:t>
            </a:r>
          </a:p>
        </p:txBody>
      </p:sp>
      <p:sp>
        <p:nvSpPr>
          <p:cNvPr id="56" name="矩形 19">
            <a:extLst>
              <a:ext uri="{FF2B5EF4-FFF2-40B4-BE49-F238E27FC236}">
                <a16:creationId xmlns:a16="http://schemas.microsoft.com/office/drawing/2014/main" xmlns="" id="{71843B32-10E8-4010-B7E4-C037359C2942}"/>
              </a:ext>
            </a:extLst>
          </p:cNvPr>
          <p:cNvSpPr/>
          <p:nvPr/>
        </p:nvSpPr>
        <p:spPr>
          <a:xfrm>
            <a:off x="6006125" y="3181578"/>
            <a:ext cx="2618401" cy="465757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spc="-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973632" y="3247186"/>
            <a:ext cx="1661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result display</a:t>
            </a:r>
          </a:p>
        </p:txBody>
      </p:sp>
    </p:spTree>
    <p:extLst>
      <p:ext uri="{BB962C8B-B14F-4D97-AF65-F5344CB8AC3E}">
        <p14:creationId xmlns:p14="http://schemas.microsoft.com/office/powerpoint/2010/main" val="2079971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xmlns="" id="{174EF8A0-545F-45B9-94F0-D15A54D23870}"/>
              </a:ext>
            </a:extLst>
          </p:cNvPr>
          <p:cNvCxnSpPr>
            <a:cxnSpLocks/>
          </p:cNvCxnSpPr>
          <p:nvPr/>
        </p:nvCxnSpPr>
        <p:spPr>
          <a:xfrm>
            <a:off x="468469" y="657417"/>
            <a:ext cx="8138484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xmlns="" id="{08EB6AE5-3D84-4CF9-8001-8164284CB6DC}"/>
              </a:ext>
            </a:extLst>
          </p:cNvPr>
          <p:cNvSpPr txBox="1"/>
          <p:nvPr/>
        </p:nvSpPr>
        <p:spPr>
          <a:xfrm>
            <a:off x="623795" y="257175"/>
            <a:ext cx="278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progress</a:t>
            </a:r>
            <a:r>
              <a:rPr lang="zh-CN" altLang="en-US" sz="18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18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each</a:t>
            </a:r>
            <a:r>
              <a:rPr lang="zh-CN" altLang="en-US" sz="18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4D81FBFF-C1BE-4DB4-B2F0-CB924A627299}"/>
              </a:ext>
            </a:extLst>
          </p:cNvPr>
          <p:cNvSpPr txBox="1"/>
          <p:nvPr/>
        </p:nvSpPr>
        <p:spPr>
          <a:xfrm>
            <a:off x="805912" y="852407"/>
            <a:ext cx="802725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800" dirty="0"/>
              <a:t>week 12: analyzing the project </a:t>
            </a:r>
            <a:r>
              <a:rPr lang="en-US" altLang="zh-CN" sz="1800" dirty="0" smtClean="0"/>
              <a:t>and plan making </a:t>
            </a:r>
            <a:endParaRPr lang="en-US" altLang="zh-CN" sz="1800" dirty="0"/>
          </a:p>
          <a:p>
            <a:pPr>
              <a:lnSpc>
                <a:spcPct val="250000"/>
              </a:lnSpc>
            </a:pPr>
            <a:r>
              <a:rPr lang="en-US" altLang="zh-CN" sz="1800" dirty="0"/>
              <a:t>Week 13: Arduino learning and SDK building</a:t>
            </a:r>
          </a:p>
          <a:p>
            <a:pPr>
              <a:lnSpc>
                <a:spcPct val="250000"/>
              </a:lnSpc>
            </a:pPr>
            <a:r>
              <a:rPr lang="en-US" altLang="zh-CN" sz="1800" dirty="0"/>
              <a:t>Week 14: </a:t>
            </a:r>
            <a:r>
              <a:rPr lang="en-US" altLang="zh-CN" sz="1800" dirty="0" err="1"/>
              <a:t>vivado</a:t>
            </a:r>
            <a:r>
              <a:rPr lang="en-US" altLang="zh-CN" sz="1800" dirty="0"/>
              <a:t> installing, RUNLED demo testing</a:t>
            </a:r>
          </a:p>
          <a:p>
            <a:pPr>
              <a:lnSpc>
                <a:spcPct val="250000"/>
              </a:lnSpc>
            </a:pPr>
            <a:r>
              <a:rPr lang="en-US" altLang="zh-CN" sz="1800" dirty="0"/>
              <a:t>Week 15: simulating the PWM </a:t>
            </a:r>
            <a:r>
              <a:rPr lang="en-US" altLang="zh-CN" sz="1800" dirty="0" smtClean="0"/>
              <a:t>signal, compiling </a:t>
            </a:r>
            <a:r>
              <a:rPr lang="en-US" altLang="zh-CN" sz="1800" dirty="0"/>
              <a:t>the </a:t>
            </a:r>
            <a:r>
              <a:rPr lang="en-US" altLang="zh-CN" sz="1800" dirty="0" err="1" smtClean="0"/>
              <a:t>pulpino</a:t>
            </a:r>
            <a:r>
              <a:rPr lang="en-US" altLang="zh-CN" sz="1800" dirty="0" smtClean="0"/>
              <a:t> </a:t>
            </a:r>
            <a:r>
              <a:rPr lang="en-US" altLang="zh-CN" sz="1800" dirty="0"/>
              <a:t>and </a:t>
            </a:r>
            <a:r>
              <a:rPr lang="en-US" altLang="zh-CN" sz="1800" dirty="0" smtClean="0"/>
              <a:t>defining </a:t>
            </a:r>
            <a:r>
              <a:rPr lang="en-US" altLang="zh-CN" sz="1800" dirty="0"/>
              <a:t>the pin Week 16:</a:t>
            </a:r>
            <a:r>
              <a:rPr lang="zh-CN" altLang="en-US" sz="1800" dirty="0"/>
              <a:t> </a:t>
            </a:r>
            <a:r>
              <a:rPr lang="en-US" altLang="zh-CN" sz="1800" dirty="0"/>
              <a:t>using the FPGA to control the mechanical arm and </a:t>
            </a:r>
            <a:r>
              <a:rPr lang="en-US" altLang="zh-CN" sz="1800" dirty="0" err="1"/>
              <a:t>pulpino</a:t>
            </a:r>
            <a:r>
              <a:rPr lang="en-US" altLang="zh-CN" sz="1800" dirty="0"/>
              <a:t> compiling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1008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xmlns="" id="{174EF8A0-545F-45B9-94F0-D15A54D23870}"/>
              </a:ext>
            </a:extLst>
          </p:cNvPr>
          <p:cNvCxnSpPr>
            <a:cxnSpLocks/>
          </p:cNvCxnSpPr>
          <p:nvPr/>
        </p:nvCxnSpPr>
        <p:spPr>
          <a:xfrm>
            <a:off x="468469" y="657417"/>
            <a:ext cx="8138484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六边形 32">
            <a:extLst>
              <a:ext uri="{FF2B5EF4-FFF2-40B4-BE49-F238E27FC236}">
                <a16:creationId xmlns:a16="http://schemas.microsoft.com/office/drawing/2014/main" xmlns="" id="{DABA7C37-0AD0-40A6-9D9B-FE28827F881B}"/>
              </a:ext>
            </a:extLst>
          </p:cNvPr>
          <p:cNvSpPr/>
          <p:nvPr/>
        </p:nvSpPr>
        <p:spPr>
          <a:xfrm rot="16200000">
            <a:off x="4167939" y="2294150"/>
            <a:ext cx="792002" cy="720001"/>
          </a:xfrm>
          <a:prstGeom prst="hexagon">
            <a:avLst/>
          </a:prstGeom>
          <a:solidFill>
            <a:srgbClr val="F4F4F4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2" name="六边形 40">
            <a:extLst>
              <a:ext uri="{FF2B5EF4-FFF2-40B4-BE49-F238E27FC236}">
                <a16:creationId xmlns:a16="http://schemas.microsoft.com/office/drawing/2014/main" xmlns="" id="{A0F374D9-46B6-450D-B002-025EBE7E7C56}"/>
              </a:ext>
            </a:extLst>
          </p:cNvPr>
          <p:cNvSpPr/>
          <p:nvPr/>
        </p:nvSpPr>
        <p:spPr>
          <a:xfrm rot="16200000">
            <a:off x="4931446" y="2294150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3" name="六边形 46">
            <a:extLst>
              <a:ext uri="{FF2B5EF4-FFF2-40B4-BE49-F238E27FC236}">
                <a16:creationId xmlns:a16="http://schemas.microsoft.com/office/drawing/2014/main" xmlns="" id="{18730D8F-FB06-4153-A01D-BFD4C9CF24BE}"/>
              </a:ext>
            </a:extLst>
          </p:cNvPr>
          <p:cNvSpPr/>
          <p:nvPr/>
        </p:nvSpPr>
        <p:spPr>
          <a:xfrm rot="16200000">
            <a:off x="4552207" y="1643431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4" name="六边形 47">
            <a:extLst>
              <a:ext uri="{FF2B5EF4-FFF2-40B4-BE49-F238E27FC236}">
                <a16:creationId xmlns:a16="http://schemas.microsoft.com/office/drawing/2014/main" xmlns="" id="{AD88640F-29FB-4289-9009-2E102E82292B}"/>
              </a:ext>
            </a:extLst>
          </p:cNvPr>
          <p:cNvSpPr/>
          <p:nvPr/>
        </p:nvSpPr>
        <p:spPr>
          <a:xfrm rot="16200000">
            <a:off x="4555619" y="2953242"/>
            <a:ext cx="792001" cy="720002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5" name="六边形 48">
            <a:extLst>
              <a:ext uri="{FF2B5EF4-FFF2-40B4-BE49-F238E27FC236}">
                <a16:creationId xmlns:a16="http://schemas.microsoft.com/office/drawing/2014/main" xmlns="" id="{4E2621AE-8866-4872-B0FF-38214EBC7C99}"/>
              </a:ext>
            </a:extLst>
          </p:cNvPr>
          <p:cNvSpPr/>
          <p:nvPr/>
        </p:nvSpPr>
        <p:spPr>
          <a:xfrm rot="16200000">
            <a:off x="3796382" y="2953243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3054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6" name="六边形 49">
            <a:extLst>
              <a:ext uri="{FF2B5EF4-FFF2-40B4-BE49-F238E27FC236}">
                <a16:creationId xmlns:a16="http://schemas.microsoft.com/office/drawing/2014/main" xmlns="" id="{89AF8DA8-7ACC-4342-81DF-B489B45A68AC}"/>
              </a:ext>
            </a:extLst>
          </p:cNvPr>
          <p:cNvSpPr/>
          <p:nvPr/>
        </p:nvSpPr>
        <p:spPr>
          <a:xfrm rot="16200000">
            <a:off x="3398788" y="2294150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7" name="六边形 50">
            <a:extLst>
              <a:ext uri="{FF2B5EF4-FFF2-40B4-BE49-F238E27FC236}">
                <a16:creationId xmlns:a16="http://schemas.microsoft.com/office/drawing/2014/main" xmlns="" id="{6CEF6ED3-00D8-4205-B6A9-771FD71F406B}"/>
              </a:ext>
            </a:extLst>
          </p:cNvPr>
          <p:cNvSpPr/>
          <p:nvPr/>
        </p:nvSpPr>
        <p:spPr>
          <a:xfrm rot="16200000">
            <a:off x="3774802" y="1645266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grpSp>
        <p:nvGrpSpPr>
          <p:cNvPr id="78" name="Group 177">
            <a:extLst>
              <a:ext uri="{FF2B5EF4-FFF2-40B4-BE49-F238E27FC236}">
                <a16:creationId xmlns:a16="http://schemas.microsoft.com/office/drawing/2014/main" xmlns="" id="{B62E0E16-0121-4472-A5B8-95A6F6CD02D9}"/>
              </a:ext>
            </a:extLst>
          </p:cNvPr>
          <p:cNvGrpSpPr/>
          <p:nvPr/>
        </p:nvGrpSpPr>
        <p:grpSpPr>
          <a:xfrm>
            <a:off x="4417734" y="2458900"/>
            <a:ext cx="308531" cy="351049"/>
            <a:chOff x="8783638" y="3568701"/>
            <a:chExt cx="646285" cy="646285"/>
          </a:xfrm>
          <a:solidFill>
            <a:srgbClr val="FFFFFF"/>
          </a:solidFill>
        </p:grpSpPr>
        <p:sp>
          <p:nvSpPr>
            <p:cNvPr id="79" name="Freeform 99">
              <a:extLst>
                <a:ext uri="{FF2B5EF4-FFF2-40B4-BE49-F238E27FC236}">
                  <a16:creationId xmlns:a16="http://schemas.microsoft.com/office/drawing/2014/main" xmlns="" id="{295B1631-4977-40CC-B588-38BC5D997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83638" y="3568701"/>
              <a:ext cx="646285" cy="646285"/>
            </a:xfrm>
            <a:custGeom>
              <a:avLst/>
              <a:gdLst/>
              <a:ahLst/>
              <a:cxnLst>
                <a:cxn ang="0">
                  <a:pos x="80" y="38"/>
                </a:cxn>
                <a:cxn ang="0">
                  <a:pos x="62" y="0"/>
                </a:cxn>
                <a:cxn ang="0">
                  <a:pos x="35" y="39"/>
                </a:cxn>
                <a:cxn ang="0">
                  <a:pos x="31" y="41"/>
                </a:cxn>
                <a:cxn ang="0">
                  <a:pos x="12" y="38"/>
                </a:cxn>
                <a:cxn ang="0">
                  <a:pos x="0" y="111"/>
                </a:cxn>
                <a:cxn ang="0">
                  <a:pos x="23" y="123"/>
                </a:cxn>
                <a:cxn ang="0">
                  <a:pos x="34" y="116"/>
                </a:cxn>
                <a:cxn ang="0">
                  <a:pos x="35" y="116"/>
                </a:cxn>
                <a:cxn ang="0">
                  <a:pos x="73" y="123"/>
                </a:cxn>
                <a:cxn ang="0">
                  <a:pos x="108" y="115"/>
                </a:cxn>
                <a:cxn ang="0">
                  <a:pos x="110" y="104"/>
                </a:cxn>
                <a:cxn ang="0">
                  <a:pos x="116" y="84"/>
                </a:cxn>
                <a:cxn ang="0">
                  <a:pos x="120" y="64"/>
                </a:cxn>
                <a:cxn ang="0">
                  <a:pos x="123" y="55"/>
                </a:cxn>
                <a:cxn ang="0">
                  <a:pos x="112" y="40"/>
                </a:cxn>
                <a:cxn ang="0">
                  <a:pos x="23" y="115"/>
                </a:cxn>
                <a:cxn ang="0">
                  <a:pos x="8" y="111"/>
                </a:cxn>
                <a:cxn ang="0">
                  <a:pos x="12" y="46"/>
                </a:cxn>
                <a:cxn ang="0">
                  <a:pos x="27" y="50"/>
                </a:cxn>
                <a:cxn ang="0">
                  <a:pos x="115" y="56"/>
                </a:cxn>
                <a:cxn ang="0">
                  <a:pos x="100" y="61"/>
                </a:cxn>
                <a:cxn ang="0">
                  <a:pos x="100" y="65"/>
                </a:cxn>
                <a:cxn ang="0">
                  <a:pos x="114" y="72"/>
                </a:cxn>
                <a:cxn ang="0">
                  <a:pos x="96" y="81"/>
                </a:cxn>
                <a:cxn ang="0">
                  <a:pos x="96" y="84"/>
                </a:cxn>
                <a:cxn ang="0">
                  <a:pos x="109" y="92"/>
                </a:cxn>
                <a:cxn ang="0">
                  <a:pos x="92" y="100"/>
                </a:cxn>
                <a:cxn ang="0">
                  <a:pos x="92" y="104"/>
                </a:cxn>
                <a:cxn ang="0">
                  <a:pos x="102" y="109"/>
                </a:cxn>
                <a:cxn ang="0">
                  <a:pos x="94" y="115"/>
                </a:cxn>
                <a:cxn ang="0">
                  <a:pos x="52" y="113"/>
                </a:cxn>
                <a:cxn ang="0">
                  <a:pos x="31" y="105"/>
                </a:cxn>
                <a:cxn ang="0">
                  <a:pos x="34" y="48"/>
                </a:cxn>
                <a:cxn ang="0">
                  <a:pos x="58" y="11"/>
                </a:cxn>
                <a:cxn ang="0">
                  <a:pos x="73" y="26"/>
                </a:cxn>
                <a:cxn ang="0">
                  <a:pos x="111" y="47"/>
                </a:cxn>
                <a:cxn ang="0">
                  <a:pos x="115" y="56"/>
                </a:cxn>
                <a:cxn ang="0">
                  <a:pos x="115" y="56"/>
                </a:cxn>
              </a:cxnLst>
              <a:rect l="0" t="0" r="r" b="b"/>
              <a:pathLst>
                <a:path w="123" h="123">
                  <a:moveTo>
                    <a:pt x="112" y="40"/>
                  </a:moveTo>
                  <a:cubicBezTo>
                    <a:pt x="107" y="39"/>
                    <a:pt x="96" y="39"/>
                    <a:pt x="80" y="38"/>
                  </a:cubicBezTo>
                  <a:cubicBezTo>
                    <a:pt x="80" y="35"/>
                    <a:pt x="81" y="32"/>
                    <a:pt x="81" y="26"/>
                  </a:cubicBezTo>
                  <a:cubicBezTo>
                    <a:pt x="81" y="12"/>
                    <a:pt x="71" y="0"/>
                    <a:pt x="62" y="0"/>
                  </a:cubicBezTo>
                  <a:cubicBezTo>
                    <a:pt x="55" y="0"/>
                    <a:pt x="50" y="5"/>
                    <a:pt x="50" y="11"/>
                  </a:cubicBezTo>
                  <a:cubicBezTo>
                    <a:pt x="50" y="19"/>
                    <a:pt x="48" y="32"/>
                    <a:pt x="35" y="39"/>
                  </a:cubicBezTo>
                  <a:cubicBezTo>
                    <a:pt x="34" y="40"/>
                    <a:pt x="31" y="41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9" y="40"/>
                    <a:pt x="26" y="38"/>
                    <a:pt x="23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6" y="38"/>
                    <a:pt x="0" y="43"/>
                    <a:pt x="0" y="5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8"/>
                    <a:pt x="6" y="123"/>
                    <a:pt x="12" y="123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8" y="123"/>
                    <a:pt x="32" y="120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4" y="116"/>
                    <a:pt x="35" y="116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37" y="117"/>
                    <a:pt x="41" y="118"/>
                    <a:pt x="50" y="120"/>
                  </a:cubicBezTo>
                  <a:cubicBezTo>
                    <a:pt x="52" y="121"/>
                    <a:pt x="63" y="123"/>
                    <a:pt x="73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101" y="123"/>
                    <a:pt x="105" y="120"/>
                    <a:pt x="108" y="115"/>
                  </a:cubicBezTo>
                  <a:cubicBezTo>
                    <a:pt x="108" y="115"/>
                    <a:pt x="109" y="114"/>
                    <a:pt x="110" y="111"/>
                  </a:cubicBezTo>
                  <a:cubicBezTo>
                    <a:pt x="110" y="109"/>
                    <a:pt x="110" y="107"/>
                    <a:pt x="110" y="104"/>
                  </a:cubicBezTo>
                  <a:cubicBezTo>
                    <a:pt x="114" y="102"/>
                    <a:pt x="115" y="97"/>
                    <a:pt x="116" y="95"/>
                  </a:cubicBezTo>
                  <a:cubicBezTo>
                    <a:pt x="118" y="90"/>
                    <a:pt x="117" y="87"/>
                    <a:pt x="116" y="84"/>
                  </a:cubicBezTo>
                  <a:cubicBezTo>
                    <a:pt x="118" y="82"/>
                    <a:pt x="120" y="79"/>
                    <a:pt x="121" y="73"/>
                  </a:cubicBezTo>
                  <a:cubicBezTo>
                    <a:pt x="122" y="70"/>
                    <a:pt x="121" y="67"/>
                    <a:pt x="120" y="64"/>
                  </a:cubicBezTo>
                  <a:cubicBezTo>
                    <a:pt x="122" y="62"/>
                    <a:pt x="123" y="59"/>
                    <a:pt x="123" y="56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55"/>
                    <a:pt x="123" y="54"/>
                    <a:pt x="123" y="53"/>
                  </a:cubicBezTo>
                  <a:cubicBezTo>
                    <a:pt x="123" y="48"/>
                    <a:pt x="120" y="42"/>
                    <a:pt x="112" y="40"/>
                  </a:cubicBezTo>
                  <a:close/>
                  <a:moveTo>
                    <a:pt x="27" y="111"/>
                  </a:moveTo>
                  <a:cubicBezTo>
                    <a:pt x="27" y="113"/>
                    <a:pt x="26" y="115"/>
                    <a:pt x="23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0" y="115"/>
                    <a:pt x="8" y="113"/>
                    <a:pt x="8" y="111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8"/>
                    <a:pt x="10" y="46"/>
                    <a:pt x="12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6" y="46"/>
                    <a:pt x="27" y="48"/>
                    <a:pt x="27" y="50"/>
                  </a:cubicBezTo>
                  <a:lnTo>
                    <a:pt x="27" y="111"/>
                  </a:lnTo>
                  <a:close/>
                  <a:moveTo>
                    <a:pt x="115" y="56"/>
                  </a:moveTo>
                  <a:cubicBezTo>
                    <a:pt x="115" y="58"/>
                    <a:pt x="114" y="61"/>
                    <a:pt x="108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1"/>
                    <a:pt x="98" y="62"/>
                    <a:pt x="98" y="63"/>
                  </a:cubicBezTo>
                  <a:cubicBezTo>
                    <a:pt x="98" y="64"/>
                    <a:pt x="99" y="65"/>
                    <a:pt x="100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13" y="65"/>
                    <a:pt x="114" y="70"/>
                    <a:pt x="114" y="72"/>
                  </a:cubicBezTo>
                  <a:cubicBezTo>
                    <a:pt x="113" y="75"/>
                    <a:pt x="112" y="81"/>
                    <a:pt x="105" y="81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5" y="81"/>
                    <a:pt x="94" y="81"/>
                    <a:pt x="94" y="82"/>
                  </a:cubicBezTo>
                  <a:cubicBezTo>
                    <a:pt x="94" y="83"/>
                    <a:pt x="95" y="84"/>
                    <a:pt x="96" y="84"/>
                  </a:cubicBezTo>
                  <a:cubicBezTo>
                    <a:pt x="104" y="84"/>
                    <a:pt x="104" y="84"/>
                    <a:pt x="104" y="84"/>
                  </a:cubicBezTo>
                  <a:cubicBezTo>
                    <a:pt x="110" y="84"/>
                    <a:pt x="110" y="89"/>
                    <a:pt x="109" y="92"/>
                  </a:cubicBezTo>
                  <a:cubicBezTo>
                    <a:pt x="108" y="96"/>
                    <a:pt x="107" y="100"/>
                    <a:pt x="99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1" y="100"/>
                    <a:pt x="90" y="101"/>
                    <a:pt x="90" y="102"/>
                  </a:cubicBezTo>
                  <a:cubicBezTo>
                    <a:pt x="90" y="103"/>
                    <a:pt x="91" y="104"/>
                    <a:pt x="92" y="104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103" y="104"/>
                    <a:pt x="103" y="108"/>
                    <a:pt x="102" y="109"/>
                  </a:cubicBezTo>
                  <a:cubicBezTo>
                    <a:pt x="102" y="110"/>
                    <a:pt x="101" y="112"/>
                    <a:pt x="101" y="112"/>
                  </a:cubicBezTo>
                  <a:cubicBezTo>
                    <a:pt x="100" y="114"/>
                    <a:pt x="98" y="115"/>
                    <a:pt x="94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63" y="115"/>
                    <a:pt x="52" y="113"/>
                    <a:pt x="52" y="113"/>
                  </a:cubicBezTo>
                  <a:cubicBezTo>
                    <a:pt x="36" y="109"/>
                    <a:pt x="35" y="109"/>
                    <a:pt x="34" y="108"/>
                  </a:cubicBezTo>
                  <a:cubicBezTo>
                    <a:pt x="34" y="108"/>
                    <a:pt x="31" y="108"/>
                    <a:pt x="31" y="105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0"/>
                    <a:pt x="32" y="49"/>
                    <a:pt x="34" y="48"/>
                  </a:cubicBezTo>
                  <a:cubicBezTo>
                    <a:pt x="34" y="48"/>
                    <a:pt x="35" y="48"/>
                    <a:pt x="35" y="48"/>
                  </a:cubicBezTo>
                  <a:cubicBezTo>
                    <a:pt x="52" y="40"/>
                    <a:pt x="58" y="25"/>
                    <a:pt x="58" y="11"/>
                  </a:cubicBezTo>
                  <a:cubicBezTo>
                    <a:pt x="58" y="10"/>
                    <a:pt x="59" y="8"/>
                    <a:pt x="62" y="8"/>
                  </a:cubicBezTo>
                  <a:cubicBezTo>
                    <a:pt x="66" y="8"/>
                    <a:pt x="73" y="16"/>
                    <a:pt x="73" y="26"/>
                  </a:cubicBezTo>
                  <a:cubicBezTo>
                    <a:pt x="73" y="35"/>
                    <a:pt x="73" y="37"/>
                    <a:pt x="69" y="46"/>
                  </a:cubicBezTo>
                  <a:cubicBezTo>
                    <a:pt x="108" y="46"/>
                    <a:pt x="107" y="47"/>
                    <a:pt x="111" y="47"/>
                  </a:cubicBezTo>
                  <a:cubicBezTo>
                    <a:pt x="115" y="49"/>
                    <a:pt x="115" y="52"/>
                    <a:pt x="115" y="53"/>
                  </a:cubicBezTo>
                  <a:cubicBezTo>
                    <a:pt x="115" y="55"/>
                    <a:pt x="115" y="54"/>
                    <a:pt x="115" y="56"/>
                  </a:cubicBezTo>
                  <a:close/>
                  <a:moveTo>
                    <a:pt x="115" y="56"/>
                  </a:moveTo>
                  <a:cubicBezTo>
                    <a:pt x="115" y="56"/>
                    <a:pt x="115" y="56"/>
                    <a:pt x="115" y="5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100">
              <a:extLst>
                <a:ext uri="{FF2B5EF4-FFF2-40B4-BE49-F238E27FC236}">
                  <a16:creationId xmlns:a16="http://schemas.microsoft.com/office/drawing/2014/main" xmlns="" id="{CF93BBF6-6B54-42FF-9C5D-3677A3DCEB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18563" y="3862388"/>
              <a:ext cx="33338" cy="317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5"/>
                </a:cxn>
                <a:cxn ang="0">
                  <a:pos x="6" y="11"/>
                </a:cxn>
                <a:cxn ang="0">
                  <a:pos x="11" y="5"/>
                </a:cxn>
                <a:cxn ang="0">
                  <a:pos x="6" y="0"/>
                </a:cxn>
                <a:cxn ang="0">
                  <a:pos x="6" y="7"/>
                </a:cxn>
                <a:cxn ang="0">
                  <a:pos x="4" y="5"/>
                </a:cxn>
                <a:cxn ang="0">
                  <a:pos x="6" y="4"/>
                </a:cxn>
                <a:cxn ang="0">
                  <a:pos x="8" y="5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2" y="11"/>
                    <a:pt x="6" y="11"/>
                  </a:cubicBezTo>
                  <a:cubicBezTo>
                    <a:pt x="9" y="11"/>
                    <a:pt x="11" y="9"/>
                    <a:pt x="11" y="5"/>
                  </a:cubicBezTo>
                  <a:cubicBezTo>
                    <a:pt x="11" y="2"/>
                    <a:pt x="9" y="0"/>
                    <a:pt x="6" y="0"/>
                  </a:cubicBezTo>
                  <a:close/>
                  <a:moveTo>
                    <a:pt x="6" y="7"/>
                  </a:moveTo>
                  <a:cubicBezTo>
                    <a:pt x="5" y="7"/>
                    <a:pt x="4" y="6"/>
                    <a:pt x="4" y="5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7" y="4"/>
                    <a:pt x="8" y="4"/>
                    <a:pt x="8" y="5"/>
                  </a:cubicBezTo>
                  <a:cubicBezTo>
                    <a:pt x="8" y="6"/>
                    <a:pt x="7" y="7"/>
                    <a:pt x="6" y="7"/>
                  </a:cubicBezTo>
                  <a:close/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1" name="Freeform 47">
            <a:extLst>
              <a:ext uri="{FF2B5EF4-FFF2-40B4-BE49-F238E27FC236}">
                <a16:creationId xmlns:a16="http://schemas.microsoft.com/office/drawing/2014/main" xmlns="" id="{6C572163-0CFB-4EEF-8517-A50453B57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676" y="1808722"/>
            <a:ext cx="402524" cy="351049"/>
          </a:xfrm>
          <a:custGeom>
            <a:avLst/>
            <a:gdLst>
              <a:gd name="T0" fmla="*/ 221804 w 498"/>
              <a:gd name="T1" fmla="*/ 194813 h 435"/>
              <a:gd name="T2" fmla="*/ 221804 w 498"/>
              <a:gd name="T3" fmla="*/ 194813 h 435"/>
              <a:gd name="T4" fmla="*/ 217341 w 498"/>
              <a:gd name="T5" fmla="*/ 147232 h 435"/>
              <a:gd name="T6" fmla="*/ 189671 w 498"/>
              <a:gd name="T7" fmla="*/ 131521 h 435"/>
              <a:gd name="T8" fmla="*/ 166018 w 498"/>
              <a:gd name="T9" fmla="*/ 103691 h 435"/>
              <a:gd name="T10" fmla="*/ 174051 w 498"/>
              <a:gd name="T11" fmla="*/ 87980 h 435"/>
              <a:gd name="T12" fmla="*/ 182084 w 498"/>
              <a:gd name="T13" fmla="*/ 71372 h 435"/>
              <a:gd name="T14" fmla="*/ 178068 w 498"/>
              <a:gd name="T15" fmla="*/ 67781 h 435"/>
              <a:gd name="T16" fmla="*/ 182084 w 498"/>
              <a:gd name="T17" fmla="*/ 51621 h 435"/>
              <a:gd name="T18" fmla="*/ 154415 w 498"/>
              <a:gd name="T19" fmla="*/ 27830 h 435"/>
              <a:gd name="T20" fmla="*/ 126745 w 498"/>
              <a:gd name="T21" fmla="*/ 51621 h 435"/>
              <a:gd name="T22" fmla="*/ 130762 w 498"/>
              <a:gd name="T23" fmla="*/ 67781 h 435"/>
              <a:gd name="T24" fmla="*/ 126745 w 498"/>
              <a:gd name="T25" fmla="*/ 71372 h 435"/>
              <a:gd name="T26" fmla="*/ 134778 w 498"/>
              <a:gd name="T27" fmla="*/ 87980 h 435"/>
              <a:gd name="T28" fmla="*/ 138795 w 498"/>
              <a:gd name="T29" fmla="*/ 103691 h 435"/>
              <a:gd name="T30" fmla="*/ 130762 w 498"/>
              <a:gd name="T31" fmla="*/ 123441 h 435"/>
              <a:gd name="T32" fmla="*/ 170035 w 498"/>
              <a:gd name="T33" fmla="*/ 163392 h 435"/>
              <a:gd name="T34" fmla="*/ 170035 w 498"/>
              <a:gd name="T35" fmla="*/ 194813 h 435"/>
              <a:gd name="T36" fmla="*/ 221804 w 498"/>
              <a:gd name="T37" fmla="*/ 194813 h 435"/>
              <a:gd name="T38" fmla="*/ 115142 w 498"/>
              <a:gd name="T39" fmla="*/ 135561 h 435"/>
              <a:gd name="T40" fmla="*/ 115142 w 498"/>
              <a:gd name="T41" fmla="*/ 135561 h 435"/>
              <a:gd name="T42" fmla="*/ 83455 w 498"/>
              <a:gd name="T43" fmla="*/ 103691 h 435"/>
              <a:gd name="T44" fmla="*/ 95059 w 498"/>
              <a:gd name="T45" fmla="*/ 75412 h 435"/>
              <a:gd name="T46" fmla="*/ 103092 w 498"/>
              <a:gd name="T47" fmla="*/ 59701 h 435"/>
              <a:gd name="T48" fmla="*/ 99075 w 498"/>
              <a:gd name="T49" fmla="*/ 51621 h 435"/>
              <a:gd name="T50" fmla="*/ 103092 w 498"/>
              <a:gd name="T51" fmla="*/ 31870 h 435"/>
              <a:gd name="T52" fmla="*/ 67389 w 498"/>
              <a:gd name="T53" fmla="*/ 0 h 435"/>
              <a:gd name="T54" fmla="*/ 31686 w 498"/>
              <a:gd name="T55" fmla="*/ 31870 h 435"/>
              <a:gd name="T56" fmla="*/ 31686 w 498"/>
              <a:gd name="T57" fmla="*/ 51621 h 435"/>
              <a:gd name="T58" fmla="*/ 31686 w 498"/>
              <a:gd name="T59" fmla="*/ 59701 h 435"/>
              <a:gd name="T60" fmla="*/ 39719 w 498"/>
              <a:gd name="T61" fmla="*/ 75412 h 435"/>
              <a:gd name="T62" fmla="*/ 47753 w 498"/>
              <a:gd name="T63" fmla="*/ 103691 h 435"/>
              <a:gd name="T64" fmla="*/ 20083 w 498"/>
              <a:gd name="T65" fmla="*/ 135561 h 435"/>
              <a:gd name="T66" fmla="*/ 0 w 498"/>
              <a:gd name="T67" fmla="*/ 155312 h 435"/>
              <a:gd name="T68" fmla="*/ 0 w 498"/>
              <a:gd name="T69" fmla="*/ 194813 h 435"/>
              <a:gd name="T70" fmla="*/ 154415 w 498"/>
              <a:gd name="T71" fmla="*/ 194813 h 435"/>
              <a:gd name="T72" fmla="*/ 154415 w 498"/>
              <a:gd name="T73" fmla="*/ 163392 h 435"/>
              <a:gd name="T74" fmla="*/ 115142 w 498"/>
              <a:gd name="T75" fmla="*/ 135561 h 435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2" name="Freeform 109">
            <a:extLst>
              <a:ext uri="{FF2B5EF4-FFF2-40B4-BE49-F238E27FC236}">
                <a16:creationId xmlns:a16="http://schemas.microsoft.com/office/drawing/2014/main" xmlns="" id="{D8C232BC-3348-400C-97E3-01EE55E00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0765" y="2458900"/>
            <a:ext cx="383720" cy="386154"/>
          </a:xfrm>
          <a:custGeom>
            <a:avLst/>
            <a:gdLst>
              <a:gd name="T0" fmla="*/ 116822 w 634"/>
              <a:gd name="T1" fmla="*/ 0 h 634"/>
              <a:gd name="T2" fmla="*/ 116822 w 634"/>
              <a:gd name="T3" fmla="*/ 228190 h 634"/>
              <a:gd name="T4" fmla="*/ 116822 w 634"/>
              <a:gd name="T5" fmla="*/ 0 h 634"/>
              <a:gd name="T6" fmla="*/ 196507 w 634"/>
              <a:gd name="T7" fmla="*/ 58399 h 634"/>
              <a:gd name="T8" fmla="*/ 159369 w 634"/>
              <a:gd name="T9" fmla="*/ 105984 h 634"/>
              <a:gd name="T10" fmla="*/ 196507 w 634"/>
              <a:gd name="T11" fmla="*/ 58399 h 634"/>
              <a:gd name="T12" fmla="*/ 186051 w 634"/>
              <a:gd name="T13" fmla="*/ 47945 h 634"/>
              <a:gd name="T14" fmla="*/ 138096 w 634"/>
              <a:gd name="T15" fmla="*/ 21269 h 634"/>
              <a:gd name="T16" fmla="*/ 85093 w 634"/>
              <a:gd name="T17" fmla="*/ 105984 h 634"/>
              <a:gd name="T18" fmla="*/ 90501 w 634"/>
              <a:gd name="T19" fmla="*/ 69214 h 634"/>
              <a:gd name="T20" fmla="*/ 138096 w 634"/>
              <a:gd name="T21" fmla="*/ 69214 h 634"/>
              <a:gd name="T22" fmla="*/ 85093 w 634"/>
              <a:gd name="T23" fmla="*/ 105984 h 634"/>
              <a:gd name="T24" fmla="*/ 143504 w 634"/>
              <a:gd name="T25" fmla="*/ 122206 h 634"/>
              <a:gd name="T26" fmla="*/ 116822 w 634"/>
              <a:gd name="T27" fmla="*/ 159336 h 634"/>
              <a:gd name="T28" fmla="*/ 85093 w 634"/>
              <a:gd name="T29" fmla="*/ 122206 h 634"/>
              <a:gd name="T30" fmla="*/ 106366 w 634"/>
              <a:gd name="T31" fmla="*/ 15862 h 634"/>
              <a:gd name="T32" fmla="*/ 116822 w 634"/>
              <a:gd name="T33" fmla="*/ 15862 h 634"/>
              <a:gd name="T34" fmla="*/ 138096 w 634"/>
              <a:gd name="T35" fmla="*/ 58399 h 634"/>
              <a:gd name="T36" fmla="*/ 95549 w 634"/>
              <a:gd name="T37" fmla="*/ 58399 h 634"/>
              <a:gd name="T38" fmla="*/ 90501 w 634"/>
              <a:gd name="T39" fmla="*/ 21269 h 634"/>
              <a:gd name="T40" fmla="*/ 79684 w 634"/>
              <a:gd name="T41" fmla="*/ 52992 h 634"/>
              <a:gd name="T42" fmla="*/ 90501 w 634"/>
              <a:gd name="T43" fmla="*/ 21269 h 634"/>
              <a:gd name="T44" fmla="*/ 32090 w 634"/>
              <a:gd name="T45" fmla="*/ 58399 h 634"/>
              <a:gd name="T46" fmla="*/ 74637 w 634"/>
              <a:gd name="T47" fmla="*/ 105984 h 634"/>
              <a:gd name="T48" fmla="*/ 32090 w 634"/>
              <a:gd name="T49" fmla="*/ 58399 h 634"/>
              <a:gd name="T50" fmla="*/ 32090 w 634"/>
              <a:gd name="T51" fmla="*/ 169790 h 634"/>
              <a:gd name="T52" fmla="*/ 74637 w 634"/>
              <a:gd name="T53" fmla="*/ 122206 h 634"/>
              <a:gd name="T54" fmla="*/ 32090 w 634"/>
              <a:gd name="T55" fmla="*/ 169790 h 634"/>
              <a:gd name="T56" fmla="*/ 42546 w 634"/>
              <a:gd name="T57" fmla="*/ 180605 h 634"/>
              <a:gd name="T58" fmla="*/ 90501 w 634"/>
              <a:gd name="T59" fmla="*/ 212328 h 634"/>
              <a:gd name="T60" fmla="*/ 122231 w 634"/>
              <a:gd name="T61" fmla="*/ 212328 h 634"/>
              <a:gd name="T62" fmla="*/ 116822 w 634"/>
              <a:gd name="T63" fmla="*/ 212328 h 634"/>
              <a:gd name="T64" fmla="*/ 95549 w 634"/>
              <a:gd name="T65" fmla="*/ 169790 h 634"/>
              <a:gd name="T66" fmla="*/ 138096 w 634"/>
              <a:gd name="T67" fmla="*/ 169790 h 634"/>
              <a:gd name="T68" fmla="*/ 138096 w 634"/>
              <a:gd name="T69" fmla="*/ 212328 h 634"/>
              <a:gd name="T70" fmla="*/ 148552 w 634"/>
              <a:gd name="T71" fmla="*/ 175198 h 634"/>
              <a:gd name="T72" fmla="*/ 138096 w 634"/>
              <a:gd name="T73" fmla="*/ 212328 h 634"/>
              <a:gd name="T74" fmla="*/ 196507 w 634"/>
              <a:gd name="T75" fmla="*/ 169790 h 634"/>
              <a:gd name="T76" fmla="*/ 159369 w 634"/>
              <a:gd name="T77" fmla="*/ 122206 h 634"/>
              <a:gd name="T78" fmla="*/ 196507 w 634"/>
              <a:gd name="T79" fmla="*/ 169790 h 63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34"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47"/>
                  <a:pt x="0" y="324"/>
                </a:cubicBezTo>
                <a:cubicBezTo>
                  <a:pt x="0" y="486"/>
                  <a:pt x="148" y="633"/>
                  <a:pt x="324" y="633"/>
                </a:cubicBezTo>
                <a:cubicBezTo>
                  <a:pt x="486" y="633"/>
                  <a:pt x="633" y="486"/>
                  <a:pt x="633" y="324"/>
                </a:cubicBezTo>
                <a:cubicBezTo>
                  <a:pt x="633" y="147"/>
                  <a:pt x="486" y="0"/>
                  <a:pt x="324" y="0"/>
                </a:cubicBezTo>
                <a:close/>
                <a:moveTo>
                  <a:pt x="545" y="162"/>
                </a:moveTo>
                <a:lnTo>
                  <a:pt x="545" y="162"/>
                </a:lnTo>
                <a:cubicBezTo>
                  <a:pt x="574" y="206"/>
                  <a:pt x="589" y="251"/>
                  <a:pt x="589" y="294"/>
                </a:cubicBezTo>
                <a:cubicBezTo>
                  <a:pt x="442" y="294"/>
                  <a:pt x="442" y="294"/>
                  <a:pt x="442" y="294"/>
                </a:cubicBezTo>
                <a:cubicBezTo>
                  <a:pt x="442" y="265"/>
                  <a:pt x="427" y="221"/>
                  <a:pt x="427" y="192"/>
                </a:cubicBezTo>
                <a:cubicBezTo>
                  <a:pt x="471" y="192"/>
                  <a:pt x="516" y="177"/>
                  <a:pt x="545" y="162"/>
                </a:cubicBezTo>
                <a:close/>
                <a:moveTo>
                  <a:pt x="516" y="133"/>
                </a:moveTo>
                <a:lnTo>
                  <a:pt x="516" y="133"/>
                </a:lnTo>
                <a:cubicBezTo>
                  <a:pt x="486" y="147"/>
                  <a:pt x="457" y="147"/>
                  <a:pt x="412" y="147"/>
                </a:cubicBezTo>
                <a:cubicBezTo>
                  <a:pt x="412" y="118"/>
                  <a:pt x="398" y="89"/>
                  <a:pt x="383" y="59"/>
                </a:cubicBezTo>
                <a:cubicBezTo>
                  <a:pt x="442" y="59"/>
                  <a:pt x="486" y="89"/>
                  <a:pt x="516" y="133"/>
                </a:cubicBezTo>
                <a:close/>
                <a:moveTo>
                  <a:pt x="236" y="294"/>
                </a:moveTo>
                <a:lnTo>
                  <a:pt x="236" y="294"/>
                </a:lnTo>
                <a:cubicBezTo>
                  <a:pt x="236" y="265"/>
                  <a:pt x="251" y="236"/>
                  <a:pt x="251" y="192"/>
                </a:cubicBezTo>
                <a:cubicBezTo>
                  <a:pt x="280" y="206"/>
                  <a:pt x="295" y="206"/>
                  <a:pt x="324" y="206"/>
                </a:cubicBezTo>
                <a:cubicBezTo>
                  <a:pt x="339" y="206"/>
                  <a:pt x="369" y="206"/>
                  <a:pt x="383" y="192"/>
                </a:cubicBezTo>
                <a:cubicBezTo>
                  <a:pt x="398" y="236"/>
                  <a:pt x="398" y="265"/>
                  <a:pt x="398" y="294"/>
                </a:cubicBezTo>
                <a:lnTo>
                  <a:pt x="236" y="294"/>
                </a:lnTo>
                <a:close/>
                <a:moveTo>
                  <a:pt x="398" y="339"/>
                </a:moveTo>
                <a:lnTo>
                  <a:pt x="398" y="339"/>
                </a:lnTo>
                <a:cubicBezTo>
                  <a:pt x="398" y="368"/>
                  <a:pt x="398" y="412"/>
                  <a:pt x="383" y="442"/>
                </a:cubicBezTo>
                <a:cubicBezTo>
                  <a:pt x="369" y="442"/>
                  <a:pt x="339" y="442"/>
                  <a:pt x="324" y="442"/>
                </a:cubicBezTo>
                <a:cubicBezTo>
                  <a:pt x="295" y="442"/>
                  <a:pt x="280" y="442"/>
                  <a:pt x="251" y="442"/>
                </a:cubicBezTo>
                <a:cubicBezTo>
                  <a:pt x="251" y="412"/>
                  <a:pt x="236" y="368"/>
                  <a:pt x="236" y="339"/>
                </a:cubicBezTo>
                <a:lnTo>
                  <a:pt x="398" y="339"/>
                </a:lnTo>
                <a:close/>
                <a:moveTo>
                  <a:pt x="295" y="44"/>
                </a:moveTo>
                <a:lnTo>
                  <a:pt x="295" y="44"/>
                </a:lnTo>
                <a:cubicBezTo>
                  <a:pt x="310" y="44"/>
                  <a:pt x="310" y="44"/>
                  <a:pt x="324" y="44"/>
                </a:cubicBezTo>
                <a:lnTo>
                  <a:pt x="339" y="44"/>
                </a:lnTo>
                <a:cubicBezTo>
                  <a:pt x="354" y="74"/>
                  <a:pt x="369" y="118"/>
                  <a:pt x="383" y="162"/>
                </a:cubicBezTo>
                <a:cubicBezTo>
                  <a:pt x="354" y="162"/>
                  <a:pt x="339" y="162"/>
                  <a:pt x="324" y="162"/>
                </a:cubicBezTo>
                <a:cubicBezTo>
                  <a:pt x="295" y="162"/>
                  <a:pt x="280" y="162"/>
                  <a:pt x="265" y="162"/>
                </a:cubicBezTo>
                <a:cubicBezTo>
                  <a:pt x="265" y="118"/>
                  <a:pt x="280" y="74"/>
                  <a:pt x="295" y="44"/>
                </a:cubicBezTo>
                <a:close/>
                <a:moveTo>
                  <a:pt x="251" y="59"/>
                </a:moveTo>
                <a:lnTo>
                  <a:pt x="251" y="59"/>
                </a:lnTo>
                <a:cubicBezTo>
                  <a:pt x="236" y="89"/>
                  <a:pt x="221" y="118"/>
                  <a:pt x="221" y="147"/>
                </a:cubicBezTo>
                <a:cubicBezTo>
                  <a:pt x="192" y="147"/>
                  <a:pt x="148" y="147"/>
                  <a:pt x="118" y="133"/>
                </a:cubicBezTo>
                <a:cubicBezTo>
                  <a:pt x="148" y="89"/>
                  <a:pt x="207" y="59"/>
                  <a:pt x="251" y="5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133" y="177"/>
                  <a:pt x="177" y="192"/>
                  <a:pt x="207" y="192"/>
                </a:cubicBezTo>
                <a:cubicBezTo>
                  <a:pt x="207" y="221"/>
                  <a:pt x="207" y="265"/>
                  <a:pt x="207" y="294"/>
                </a:cubicBezTo>
                <a:cubicBezTo>
                  <a:pt x="44" y="294"/>
                  <a:pt x="44" y="294"/>
                  <a:pt x="44" y="294"/>
                </a:cubicBezTo>
                <a:cubicBezTo>
                  <a:pt x="44" y="251"/>
                  <a:pt x="59" y="206"/>
                  <a:pt x="89" y="162"/>
                </a:cubicBezTo>
                <a:close/>
                <a:moveTo>
                  <a:pt x="89" y="471"/>
                </a:moveTo>
                <a:lnTo>
                  <a:pt x="89" y="471"/>
                </a:lnTo>
                <a:cubicBezTo>
                  <a:pt x="59" y="427"/>
                  <a:pt x="44" y="383"/>
                  <a:pt x="44" y="339"/>
                </a:cubicBezTo>
                <a:cubicBezTo>
                  <a:pt x="207" y="339"/>
                  <a:pt x="207" y="339"/>
                  <a:pt x="207" y="339"/>
                </a:cubicBezTo>
                <a:cubicBezTo>
                  <a:pt x="207" y="368"/>
                  <a:pt x="207" y="412"/>
                  <a:pt x="207" y="442"/>
                </a:cubicBezTo>
                <a:cubicBezTo>
                  <a:pt x="177" y="457"/>
                  <a:pt x="133" y="457"/>
                  <a:pt x="89" y="471"/>
                </a:cubicBezTo>
                <a:close/>
                <a:moveTo>
                  <a:pt x="118" y="501"/>
                </a:moveTo>
                <a:lnTo>
                  <a:pt x="118" y="501"/>
                </a:lnTo>
                <a:cubicBezTo>
                  <a:pt x="148" y="501"/>
                  <a:pt x="192" y="486"/>
                  <a:pt x="221" y="486"/>
                </a:cubicBezTo>
                <a:cubicBezTo>
                  <a:pt x="221" y="515"/>
                  <a:pt x="236" y="560"/>
                  <a:pt x="251" y="589"/>
                </a:cubicBezTo>
                <a:cubicBezTo>
                  <a:pt x="207" y="574"/>
                  <a:pt x="148" y="545"/>
                  <a:pt x="118" y="501"/>
                </a:cubicBezTo>
                <a:close/>
                <a:moveTo>
                  <a:pt x="339" y="589"/>
                </a:moveTo>
                <a:lnTo>
                  <a:pt x="339" y="589"/>
                </a:lnTo>
                <a:lnTo>
                  <a:pt x="324" y="589"/>
                </a:lnTo>
                <a:cubicBezTo>
                  <a:pt x="310" y="589"/>
                  <a:pt x="310" y="589"/>
                  <a:pt x="295" y="589"/>
                </a:cubicBezTo>
                <a:cubicBezTo>
                  <a:pt x="280" y="560"/>
                  <a:pt x="265" y="515"/>
                  <a:pt x="265" y="471"/>
                </a:cubicBezTo>
                <a:cubicBezTo>
                  <a:pt x="280" y="471"/>
                  <a:pt x="295" y="471"/>
                  <a:pt x="324" y="471"/>
                </a:cubicBezTo>
                <a:cubicBezTo>
                  <a:pt x="339" y="471"/>
                  <a:pt x="354" y="471"/>
                  <a:pt x="383" y="471"/>
                </a:cubicBezTo>
                <a:cubicBezTo>
                  <a:pt x="369" y="515"/>
                  <a:pt x="354" y="560"/>
                  <a:pt x="339" y="589"/>
                </a:cubicBezTo>
                <a:close/>
                <a:moveTo>
                  <a:pt x="383" y="589"/>
                </a:moveTo>
                <a:lnTo>
                  <a:pt x="383" y="589"/>
                </a:lnTo>
                <a:cubicBezTo>
                  <a:pt x="398" y="560"/>
                  <a:pt x="412" y="515"/>
                  <a:pt x="412" y="486"/>
                </a:cubicBezTo>
                <a:cubicBezTo>
                  <a:pt x="457" y="486"/>
                  <a:pt x="486" y="501"/>
                  <a:pt x="516" y="501"/>
                </a:cubicBezTo>
                <a:cubicBezTo>
                  <a:pt x="486" y="545"/>
                  <a:pt x="442" y="574"/>
                  <a:pt x="383" y="589"/>
                </a:cubicBezTo>
                <a:close/>
                <a:moveTo>
                  <a:pt x="545" y="471"/>
                </a:moveTo>
                <a:lnTo>
                  <a:pt x="545" y="471"/>
                </a:lnTo>
                <a:cubicBezTo>
                  <a:pt x="516" y="457"/>
                  <a:pt x="471" y="457"/>
                  <a:pt x="427" y="442"/>
                </a:cubicBezTo>
                <a:cubicBezTo>
                  <a:pt x="427" y="412"/>
                  <a:pt x="442" y="368"/>
                  <a:pt x="442" y="339"/>
                </a:cubicBezTo>
                <a:cubicBezTo>
                  <a:pt x="589" y="339"/>
                  <a:pt x="589" y="339"/>
                  <a:pt x="589" y="339"/>
                </a:cubicBezTo>
                <a:cubicBezTo>
                  <a:pt x="589" y="383"/>
                  <a:pt x="574" y="427"/>
                  <a:pt x="545" y="4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Freeform 171">
            <a:extLst>
              <a:ext uri="{FF2B5EF4-FFF2-40B4-BE49-F238E27FC236}">
                <a16:creationId xmlns:a16="http://schemas.microsoft.com/office/drawing/2014/main" xmlns="" id="{1EF74AF3-C43B-4F63-BAB4-712CBB76D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254" y="1832543"/>
            <a:ext cx="403905" cy="386154"/>
          </a:xfrm>
          <a:custGeom>
            <a:avLst/>
            <a:gdLst>
              <a:gd name="T0" fmla="*/ 106062 w 589"/>
              <a:gd name="T1" fmla="*/ 69145 h 590"/>
              <a:gd name="T2" fmla="*/ 106062 w 589"/>
              <a:gd name="T3" fmla="*/ 137930 h 590"/>
              <a:gd name="T4" fmla="*/ 106062 w 589"/>
              <a:gd name="T5" fmla="*/ 69145 h 590"/>
              <a:gd name="T6" fmla="*/ 106062 w 589"/>
              <a:gd name="T7" fmla="*/ 127486 h 590"/>
              <a:gd name="T8" fmla="*/ 106062 w 589"/>
              <a:gd name="T9" fmla="*/ 84991 h 590"/>
              <a:gd name="T10" fmla="*/ 106062 w 589"/>
              <a:gd name="T11" fmla="*/ 127486 h 590"/>
              <a:gd name="T12" fmla="*/ 207074 w 589"/>
              <a:gd name="T13" fmla="*/ 127486 h 590"/>
              <a:gd name="T14" fmla="*/ 190840 w 589"/>
              <a:gd name="T15" fmla="*/ 106239 h 590"/>
              <a:gd name="T16" fmla="*/ 207074 w 589"/>
              <a:gd name="T17" fmla="*/ 79589 h 590"/>
              <a:gd name="T18" fmla="*/ 196251 w 589"/>
              <a:gd name="T19" fmla="*/ 37454 h 590"/>
              <a:gd name="T20" fmla="*/ 159093 w 589"/>
              <a:gd name="T21" fmla="*/ 42495 h 590"/>
              <a:gd name="T22" fmla="*/ 132397 w 589"/>
              <a:gd name="T23" fmla="*/ 10804 h 590"/>
              <a:gd name="T24" fmla="*/ 90189 w 589"/>
              <a:gd name="T25" fmla="*/ 0 h 590"/>
              <a:gd name="T26" fmla="*/ 79366 w 589"/>
              <a:gd name="T27" fmla="*/ 26650 h 590"/>
              <a:gd name="T28" fmla="*/ 37158 w 589"/>
              <a:gd name="T29" fmla="*/ 32052 h 590"/>
              <a:gd name="T30" fmla="*/ 0 w 589"/>
              <a:gd name="T31" fmla="*/ 58701 h 590"/>
              <a:gd name="T32" fmla="*/ 20924 w 589"/>
              <a:gd name="T33" fmla="*/ 90393 h 590"/>
              <a:gd name="T34" fmla="*/ 20924 w 589"/>
              <a:gd name="T35" fmla="*/ 122084 h 590"/>
              <a:gd name="T36" fmla="*/ 0 w 589"/>
              <a:gd name="T37" fmla="*/ 148734 h 590"/>
              <a:gd name="T38" fmla="*/ 37158 w 589"/>
              <a:gd name="T39" fmla="*/ 180425 h 590"/>
              <a:gd name="T40" fmla="*/ 79366 w 589"/>
              <a:gd name="T41" fmla="*/ 185827 h 590"/>
              <a:gd name="T42" fmla="*/ 90189 w 589"/>
              <a:gd name="T43" fmla="*/ 212117 h 590"/>
              <a:gd name="T44" fmla="*/ 132397 w 589"/>
              <a:gd name="T45" fmla="*/ 196271 h 590"/>
              <a:gd name="T46" fmla="*/ 159093 w 589"/>
              <a:gd name="T47" fmla="*/ 169982 h 590"/>
              <a:gd name="T48" fmla="*/ 196251 w 589"/>
              <a:gd name="T49" fmla="*/ 175023 h 590"/>
              <a:gd name="T50" fmla="*/ 207074 w 589"/>
              <a:gd name="T51" fmla="*/ 127486 h 590"/>
              <a:gd name="T52" fmla="*/ 196251 w 589"/>
              <a:gd name="T53" fmla="*/ 148734 h 590"/>
              <a:gd name="T54" fmla="*/ 180378 w 589"/>
              <a:gd name="T55" fmla="*/ 164580 h 590"/>
              <a:gd name="T56" fmla="*/ 121935 w 589"/>
              <a:gd name="T57" fmla="*/ 175023 h 590"/>
              <a:gd name="T58" fmla="*/ 111473 w 589"/>
              <a:gd name="T59" fmla="*/ 196271 h 590"/>
              <a:gd name="T60" fmla="*/ 90189 w 589"/>
              <a:gd name="T61" fmla="*/ 190869 h 590"/>
              <a:gd name="T62" fmla="*/ 53031 w 589"/>
              <a:gd name="T63" fmla="*/ 153776 h 590"/>
              <a:gd name="T64" fmla="*/ 26335 w 589"/>
              <a:gd name="T65" fmla="*/ 159178 h 590"/>
              <a:gd name="T66" fmla="*/ 20924 w 589"/>
              <a:gd name="T67" fmla="*/ 137930 h 590"/>
              <a:gd name="T68" fmla="*/ 37158 w 589"/>
              <a:gd name="T69" fmla="*/ 106239 h 590"/>
              <a:gd name="T70" fmla="*/ 20924 w 589"/>
              <a:gd name="T71" fmla="*/ 69145 h 590"/>
              <a:gd name="T72" fmla="*/ 26335 w 589"/>
              <a:gd name="T73" fmla="*/ 47897 h 590"/>
              <a:gd name="T74" fmla="*/ 53031 w 589"/>
              <a:gd name="T75" fmla="*/ 58701 h 590"/>
              <a:gd name="T76" fmla="*/ 90189 w 589"/>
              <a:gd name="T77" fmla="*/ 21248 h 590"/>
              <a:gd name="T78" fmla="*/ 111473 w 589"/>
              <a:gd name="T79" fmla="*/ 10804 h 590"/>
              <a:gd name="T80" fmla="*/ 121935 w 589"/>
              <a:gd name="T81" fmla="*/ 37454 h 590"/>
              <a:gd name="T82" fmla="*/ 180378 w 589"/>
              <a:gd name="T83" fmla="*/ 47897 h 590"/>
              <a:gd name="T84" fmla="*/ 196251 w 589"/>
              <a:gd name="T85" fmla="*/ 58701 h 590"/>
              <a:gd name="T86" fmla="*/ 174966 w 589"/>
              <a:gd name="T87" fmla="*/ 79589 h 590"/>
              <a:gd name="T88" fmla="*/ 174966 w 589"/>
              <a:gd name="T89" fmla="*/ 127486 h 590"/>
              <a:gd name="T90" fmla="*/ 196251 w 589"/>
              <a:gd name="T91" fmla="*/ 148734 h 59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89" h="590">
                <a:moveTo>
                  <a:pt x="294" y="192"/>
                </a:moveTo>
                <a:lnTo>
                  <a:pt x="294" y="192"/>
                </a:lnTo>
                <a:cubicBezTo>
                  <a:pt x="235" y="192"/>
                  <a:pt x="191" y="236"/>
                  <a:pt x="191" y="295"/>
                </a:cubicBezTo>
                <a:cubicBezTo>
                  <a:pt x="191" y="339"/>
                  <a:pt x="235" y="383"/>
                  <a:pt x="294" y="383"/>
                </a:cubicBezTo>
                <a:cubicBezTo>
                  <a:pt x="353" y="383"/>
                  <a:pt x="397" y="339"/>
                  <a:pt x="397" y="295"/>
                </a:cubicBezTo>
                <a:cubicBezTo>
                  <a:pt x="397" y="236"/>
                  <a:pt x="353" y="192"/>
                  <a:pt x="294" y="192"/>
                </a:cubicBezTo>
                <a:close/>
                <a:moveTo>
                  <a:pt x="294" y="354"/>
                </a:moveTo>
                <a:lnTo>
                  <a:pt x="294" y="354"/>
                </a:lnTo>
                <a:cubicBezTo>
                  <a:pt x="265" y="354"/>
                  <a:pt x="235" y="324"/>
                  <a:pt x="235" y="295"/>
                </a:cubicBezTo>
                <a:cubicBezTo>
                  <a:pt x="235" y="251"/>
                  <a:pt x="265" y="236"/>
                  <a:pt x="294" y="236"/>
                </a:cubicBezTo>
                <a:cubicBezTo>
                  <a:pt x="324" y="236"/>
                  <a:pt x="353" y="251"/>
                  <a:pt x="353" y="295"/>
                </a:cubicBezTo>
                <a:cubicBezTo>
                  <a:pt x="353" y="324"/>
                  <a:pt x="324" y="354"/>
                  <a:pt x="294" y="354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529" y="339"/>
                  <a:pt x="529" y="339"/>
                  <a:pt x="529" y="339"/>
                </a:cubicBezTo>
                <a:cubicBezTo>
                  <a:pt x="529" y="324"/>
                  <a:pt x="529" y="309"/>
                  <a:pt x="529" y="295"/>
                </a:cubicBezTo>
                <a:cubicBezTo>
                  <a:pt x="529" y="280"/>
                  <a:pt x="529" y="265"/>
                  <a:pt x="529" y="251"/>
                </a:cubicBezTo>
                <a:cubicBezTo>
                  <a:pt x="574" y="221"/>
                  <a:pt x="574" y="221"/>
                  <a:pt x="574" y="221"/>
                </a:cubicBezTo>
                <a:cubicBezTo>
                  <a:pt x="588" y="206"/>
                  <a:pt x="588" y="192"/>
                  <a:pt x="588" y="163"/>
                </a:cubicBezTo>
                <a:cubicBezTo>
                  <a:pt x="544" y="104"/>
                  <a:pt x="544" y="104"/>
                  <a:pt x="544" y="104"/>
                </a:cubicBezTo>
                <a:cubicBezTo>
                  <a:pt x="529" y="74"/>
                  <a:pt x="515" y="74"/>
                  <a:pt x="485" y="89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26" y="89"/>
                  <a:pt x="397" y="74"/>
                  <a:pt x="367" y="74"/>
                </a:cubicBezTo>
                <a:cubicBezTo>
                  <a:pt x="367" y="30"/>
                  <a:pt x="367" y="30"/>
                  <a:pt x="367" y="30"/>
                </a:cubicBezTo>
                <a:cubicBezTo>
                  <a:pt x="367" y="15"/>
                  <a:pt x="353" y="0"/>
                  <a:pt x="33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35" y="0"/>
                  <a:pt x="220" y="15"/>
                  <a:pt x="220" y="30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191" y="74"/>
                  <a:pt x="162" y="89"/>
                  <a:pt x="147" y="118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73" y="74"/>
                  <a:pt x="58" y="74"/>
                  <a:pt x="44" y="104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206"/>
                  <a:pt x="14" y="221"/>
                </a:cubicBezTo>
                <a:cubicBezTo>
                  <a:pt x="58" y="251"/>
                  <a:pt x="58" y="251"/>
                  <a:pt x="58" y="251"/>
                </a:cubicBezTo>
                <a:cubicBezTo>
                  <a:pt x="58" y="265"/>
                  <a:pt x="58" y="280"/>
                  <a:pt x="58" y="295"/>
                </a:cubicBezTo>
                <a:cubicBezTo>
                  <a:pt x="58" y="309"/>
                  <a:pt x="58" y="324"/>
                  <a:pt x="58" y="339"/>
                </a:cubicBezTo>
                <a:cubicBezTo>
                  <a:pt x="14" y="354"/>
                  <a:pt x="14" y="354"/>
                  <a:pt x="14" y="354"/>
                </a:cubicBezTo>
                <a:cubicBezTo>
                  <a:pt x="0" y="368"/>
                  <a:pt x="0" y="398"/>
                  <a:pt x="0" y="413"/>
                </a:cubicBezTo>
                <a:cubicBezTo>
                  <a:pt x="44" y="486"/>
                  <a:pt x="44" y="486"/>
                  <a:pt x="44" y="486"/>
                </a:cubicBezTo>
                <a:cubicBezTo>
                  <a:pt x="58" y="501"/>
                  <a:pt x="73" y="501"/>
                  <a:pt x="103" y="501"/>
                </a:cubicBezTo>
                <a:cubicBezTo>
                  <a:pt x="147" y="472"/>
                  <a:pt x="147" y="472"/>
                  <a:pt x="147" y="472"/>
                </a:cubicBezTo>
                <a:cubicBezTo>
                  <a:pt x="162" y="486"/>
                  <a:pt x="191" y="501"/>
                  <a:pt x="220" y="516"/>
                </a:cubicBezTo>
                <a:cubicBezTo>
                  <a:pt x="220" y="545"/>
                  <a:pt x="220" y="545"/>
                  <a:pt x="220" y="545"/>
                </a:cubicBezTo>
                <a:cubicBezTo>
                  <a:pt x="220" y="560"/>
                  <a:pt x="235" y="589"/>
                  <a:pt x="250" y="589"/>
                </a:cubicBezTo>
                <a:cubicBezTo>
                  <a:pt x="338" y="589"/>
                  <a:pt x="338" y="589"/>
                  <a:pt x="338" y="589"/>
                </a:cubicBezTo>
                <a:cubicBezTo>
                  <a:pt x="353" y="589"/>
                  <a:pt x="367" y="560"/>
                  <a:pt x="367" y="545"/>
                </a:cubicBezTo>
                <a:cubicBezTo>
                  <a:pt x="367" y="516"/>
                  <a:pt x="367" y="516"/>
                  <a:pt x="367" y="516"/>
                </a:cubicBezTo>
                <a:cubicBezTo>
                  <a:pt x="397" y="501"/>
                  <a:pt x="426" y="486"/>
                  <a:pt x="441" y="472"/>
                </a:cubicBezTo>
                <a:cubicBezTo>
                  <a:pt x="485" y="501"/>
                  <a:pt x="485" y="501"/>
                  <a:pt x="485" y="501"/>
                </a:cubicBezTo>
                <a:cubicBezTo>
                  <a:pt x="515" y="501"/>
                  <a:pt x="529" y="501"/>
                  <a:pt x="544" y="486"/>
                </a:cubicBezTo>
                <a:cubicBezTo>
                  <a:pt x="588" y="413"/>
                  <a:pt x="588" y="413"/>
                  <a:pt x="588" y="413"/>
                </a:cubicBezTo>
                <a:cubicBezTo>
                  <a:pt x="588" y="398"/>
                  <a:pt x="588" y="368"/>
                  <a:pt x="574" y="354"/>
                </a:cubicBez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15" y="442"/>
                  <a:pt x="515" y="442"/>
                  <a:pt x="515" y="442"/>
                </a:cubicBezTo>
                <a:cubicBezTo>
                  <a:pt x="515" y="457"/>
                  <a:pt x="500" y="457"/>
                  <a:pt x="500" y="457"/>
                </a:cubicBezTo>
                <a:cubicBezTo>
                  <a:pt x="441" y="427"/>
                  <a:pt x="441" y="427"/>
                  <a:pt x="441" y="427"/>
                </a:cubicBezTo>
                <a:cubicBezTo>
                  <a:pt x="412" y="457"/>
                  <a:pt x="382" y="472"/>
                  <a:pt x="338" y="486"/>
                </a:cubicBezTo>
                <a:cubicBezTo>
                  <a:pt x="338" y="530"/>
                  <a:pt x="338" y="530"/>
                  <a:pt x="338" y="530"/>
                </a:cubicBezTo>
                <a:cubicBezTo>
                  <a:pt x="338" y="530"/>
                  <a:pt x="324" y="545"/>
                  <a:pt x="309" y="545"/>
                </a:cubicBezTo>
                <a:cubicBezTo>
                  <a:pt x="279" y="545"/>
                  <a:pt x="279" y="545"/>
                  <a:pt x="279" y="545"/>
                </a:cubicBezTo>
                <a:cubicBezTo>
                  <a:pt x="265" y="545"/>
                  <a:pt x="250" y="530"/>
                  <a:pt x="250" y="53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206" y="472"/>
                  <a:pt x="176" y="457"/>
                  <a:pt x="147" y="427"/>
                </a:cubicBezTo>
                <a:cubicBezTo>
                  <a:pt x="88" y="457"/>
                  <a:pt x="88" y="457"/>
                  <a:pt x="88" y="457"/>
                </a:cubicBezTo>
                <a:cubicBezTo>
                  <a:pt x="88" y="457"/>
                  <a:pt x="73" y="457"/>
                  <a:pt x="73" y="442"/>
                </a:cubicBezTo>
                <a:cubicBezTo>
                  <a:pt x="44" y="413"/>
                  <a:pt x="44" y="413"/>
                  <a:pt x="44" y="413"/>
                </a:cubicBezTo>
                <a:cubicBezTo>
                  <a:pt x="44" y="398"/>
                  <a:pt x="44" y="383"/>
                  <a:pt x="58" y="383"/>
                </a:cubicBezTo>
                <a:cubicBezTo>
                  <a:pt x="103" y="354"/>
                  <a:pt x="103" y="354"/>
                  <a:pt x="103" y="354"/>
                </a:cubicBezTo>
                <a:cubicBezTo>
                  <a:pt x="103" y="339"/>
                  <a:pt x="103" y="309"/>
                  <a:pt x="103" y="295"/>
                </a:cubicBezTo>
                <a:cubicBezTo>
                  <a:pt x="103" y="265"/>
                  <a:pt x="103" y="251"/>
                  <a:pt x="103" y="221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4" y="192"/>
                  <a:pt x="44" y="177"/>
                  <a:pt x="44" y="16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133"/>
                  <a:pt x="88" y="118"/>
                  <a:pt x="88" y="133"/>
                </a:cubicBezTo>
                <a:cubicBezTo>
                  <a:pt x="147" y="163"/>
                  <a:pt x="147" y="163"/>
                  <a:pt x="147" y="163"/>
                </a:cubicBezTo>
                <a:cubicBezTo>
                  <a:pt x="176" y="133"/>
                  <a:pt x="206" y="104"/>
                  <a:pt x="250" y="104"/>
                </a:cubicBezTo>
                <a:cubicBezTo>
                  <a:pt x="250" y="59"/>
                  <a:pt x="250" y="59"/>
                  <a:pt x="250" y="59"/>
                </a:cubicBezTo>
                <a:cubicBezTo>
                  <a:pt x="250" y="45"/>
                  <a:pt x="265" y="30"/>
                  <a:pt x="279" y="30"/>
                </a:cubicBezTo>
                <a:cubicBezTo>
                  <a:pt x="309" y="30"/>
                  <a:pt x="309" y="30"/>
                  <a:pt x="309" y="30"/>
                </a:cubicBezTo>
                <a:cubicBezTo>
                  <a:pt x="324" y="30"/>
                  <a:pt x="338" y="45"/>
                  <a:pt x="338" y="59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82" y="104"/>
                  <a:pt x="412" y="133"/>
                  <a:pt x="441" y="16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18"/>
                  <a:pt x="515" y="133"/>
                  <a:pt x="515" y="133"/>
                </a:cubicBezTo>
                <a:cubicBezTo>
                  <a:pt x="544" y="163"/>
                  <a:pt x="544" y="163"/>
                  <a:pt x="544" y="163"/>
                </a:cubicBezTo>
                <a:cubicBezTo>
                  <a:pt x="544" y="177"/>
                  <a:pt x="544" y="192"/>
                  <a:pt x="529" y="192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485" y="251"/>
                  <a:pt x="485" y="265"/>
                  <a:pt x="485" y="295"/>
                </a:cubicBezTo>
                <a:cubicBezTo>
                  <a:pt x="485" y="309"/>
                  <a:pt x="485" y="339"/>
                  <a:pt x="485" y="354"/>
                </a:cubicBezTo>
                <a:cubicBezTo>
                  <a:pt x="529" y="383"/>
                  <a:pt x="529" y="383"/>
                  <a:pt x="529" y="383"/>
                </a:cubicBezTo>
                <a:cubicBezTo>
                  <a:pt x="544" y="383"/>
                  <a:pt x="544" y="398"/>
                  <a:pt x="544" y="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91431" tIns="45716" rIns="91431" bIns="45716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89" name="Group 63">
            <a:extLst>
              <a:ext uri="{FF2B5EF4-FFF2-40B4-BE49-F238E27FC236}">
                <a16:creationId xmlns:a16="http://schemas.microsoft.com/office/drawing/2014/main" xmlns="" id="{CB202137-9857-426A-821B-9A7427F933D4}"/>
              </a:ext>
            </a:extLst>
          </p:cNvPr>
          <p:cNvGrpSpPr/>
          <p:nvPr/>
        </p:nvGrpSpPr>
        <p:grpSpPr>
          <a:xfrm>
            <a:off x="5173180" y="2450866"/>
            <a:ext cx="308531" cy="421259"/>
            <a:chOff x="7386638" y="1144588"/>
            <a:chExt cx="423863" cy="660400"/>
          </a:xfrm>
          <a:solidFill>
            <a:sysClr val="window" lastClr="FFFFFF"/>
          </a:solidFill>
        </p:grpSpPr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xmlns="" id="{EDCCE81A-02D6-4547-9A57-C0014340D20B}"/>
                </a:ext>
              </a:extLst>
            </p:cNvPr>
            <p:cNvSpPr/>
            <p:nvPr/>
          </p:nvSpPr>
          <p:spPr bwMode="auto">
            <a:xfrm>
              <a:off x="7415213" y="1522413"/>
              <a:ext cx="179388" cy="282575"/>
            </a:xfrm>
            <a:custGeom>
              <a:avLst/>
              <a:gdLst/>
              <a:ahLst/>
              <a:cxnLst>
                <a:cxn ang="0">
                  <a:pos x="73" y="5"/>
                </a:cxn>
                <a:cxn ang="0">
                  <a:pos x="50" y="0"/>
                </a:cxn>
                <a:cxn ang="0">
                  <a:pos x="0" y="157"/>
                </a:cxn>
                <a:cxn ang="0">
                  <a:pos x="55" y="103"/>
                </a:cxn>
                <a:cxn ang="0">
                  <a:pos x="68" y="178"/>
                </a:cxn>
                <a:cxn ang="0">
                  <a:pos x="113" y="41"/>
                </a:cxn>
                <a:cxn ang="0">
                  <a:pos x="106" y="23"/>
                </a:cxn>
                <a:cxn ang="0">
                  <a:pos x="73" y="5"/>
                </a:cxn>
              </a:cxnLst>
              <a:rect l="0" t="0" r="r" b="b"/>
              <a:pathLst>
                <a:path w="113" h="178">
                  <a:moveTo>
                    <a:pt x="73" y="5"/>
                  </a:moveTo>
                  <a:lnTo>
                    <a:pt x="50" y="0"/>
                  </a:lnTo>
                  <a:lnTo>
                    <a:pt x="0" y="157"/>
                  </a:lnTo>
                  <a:lnTo>
                    <a:pt x="55" y="103"/>
                  </a:lnTo>
                  <a:lnTo>
                    <a:pt x="68" y="178"/>
                  </a:lnTo>
                  <a:lnTo>
                    <a:pt x="113" y="41"/>
                  </a:lnTo>
                  <a:lnTo>
                    <a:pt x="106" y="23"/>
                  </a:lnTo>
                  <a:lnTo>
                    <a:pt x="73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xmlns="" id="{E4CAAAF4-4791-459C-B768-9F76EAC38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58075" y="1216025"/>
              <a:ext cx="279400" cy="277813"/>
            </a:xfrm>
            <a:custGeom>
              <a:avLst/>
              <a:gdLst/>
              <a:ahLst/>
              <a:cxnLst>
                <a:cxn ang="0">
                  <a:pos x="120" y="2"/>
                </a:cxn>
                <a:cxn ang="0">
                  <a:pos x="122" y="2"/>
                </a:cxn>
                <a:cxn ang="0">
                  <a:pos x="165" y="41"/>
                </a:cxn>
                <a:cxn ang="0">
                  <a:pos x="167" y="43"/>
                </a:cxn>
                <a:cxn ang="0">
                  <a:pos x="176" y="101"/>
                </a:cxn>
                <a:cxn ang="0">
                  <a:pos x="176" y="103"/>
                </a:cxn>
                <a:cxn ang="0">
                  <a:pos x="145" y="153"/>
                </a:cxn>
                <a:cxn ang="0">
                  <a:pos x="143" y="155"/>
                </a:cxn>
                <a:cxn ang="0">
                  <a:pos x="88" y="173"/>
                </a:cxn>
                <a:cxn ang="0">
                  <a:pos x="86" y="173"/>
                </a:cxn>
                <a:cxn ang="0">
                  <a:pos x="32" y="153"/>
                </a:cxn>
                <a:cxn ang="0">
                  <a:pos x="30" y="151"/>
                </a:cxn>
                <a:cxn ang="0">
                  <a:pos x="2" y="99"/>
                </a:cxn>
                <a:cxn ang="0">
                  <a:pos x="2" y="97"/>
                </a:cxn>
                <a:cxn ang="0">
                  <a:pos x="12" y="40"/>
                </a:cxn>
                <a:cxn ang="0">
                  <a:pos x="14" y="38"/>
                </a:cxn>
                <a:cxn ang="0">
                  <a:pos x="59" y="2"/>
                </a:cxn>
                <a:cxn ang="0">
                  <a:pos x="61" y="0"/>
                </a:cxn>
                <a:cxn ang="0">
                  <a:pos x="90" y="5"/>
                </a:cxn>
                <a:cxn ang="0">
                  <a:pos x="90" y="9"/>
                </a:cxn>
                <a:cxn ang="0">
                  <a:pos x="61" y="5"/>
                </a:cxn>
                <a:cxn ang="0">
                  <a:pos x="39" y="27"/>
                </a:cxn>
                <a:cxn ang="0">
                  <a:pos x="14" y="72"/>
                </a:cxn>
                <a:cxn ang="0">
                  <a:pos x="5" y="97"/>
                </a:cxn>
                <a:cxn ang="0">
                  <a:pos x="23" y="122"/>
                </a:cxn>
                <a:cxn ang="0">
                  <a:pos x="63" y="155"/>
                </a:cxn>
                <a:cxn ang="0">
                  <a:pos x="88" y="169"/>
                </a:cxn>
                <a:cxn ang="0">
                  <a:pos x="115" y="155"/>
                </a:cxn>
                <a:cxn ang="0">
                  <a:pos x="154" y="122"/>
                </a:cxn>
                <a:cxn ang="0">
                  <a:pos x="172" y="101"/>
                </a:cxn>
                <a:cxn ang="0">
                  <a:pos x="163" y="72"/>
                </a:cxn>
                <a:cxn ang="0">
                  <a:pos x="136" y="27"/>
                </a:cxn>
                <a:cxn ang="0">
                  <a:pos x="118" y="5"/>
                </a:cxn>
              </a:cxnLst>
              <a:rect l="0" t="0" r="r" b="b"/>
              <a:pathLst>
                <a:path w="176" h="175">
                  <a:moveTo>
                    <a:pt x="90" y="5"/>
                  </a:moveTo>
                  <a:lnTo>
                    <a:pt x="120" y="2"/>
                  </a:lnTo>
                  <a:lnTo>
                    <a:pt x="120" y="2"/>
                  </a:lnTo>
                  <a:lnTo>
                    <a:pt x="122" y="2"/>
                  </a:lnTo>
                  <a:lnTo>
                    <a:pt x="140" y="23"/>
                  </a:lnTo>
                  <a:lnTo>
                    <a:pt x="165" y="41"/>
                  </a:lnTo>
                  <a:lnTo>
                    <a:pt x="167" y="41"/>
                  </a:lnTo>
                  <a:lnTo>
                    <a:pt x="167" y="43"/>
                  </a:lnTo>
                  <a:lnTo>
                    <a:pt x="167" y="70"/>
                  </a:lnTo>
                  <a:lnTo>
                    <a:pt x="176" y="101"/>
                  </a:lnTo>
                  <a:lnTo>
                    <a:pt x="176" y="103"/>
                  </a:lnTo>
                  <a:lnTo>
                    <a:pt x="176" y="103"/>
                  </a:lnTo>
                  <a:lnTo>
                    <a:pt x="158" y="124"/>
                  </a:lnTo>
                  <a:lnTo>
                    <a:pt x="145" y="153"/>
                  </a:lnTo>
                  <a:lnTo>
                    <a:pt x="145" y="155"/>
                  </a:lnTo>
                  <a:lnTo>
                    <a:pt x="143" y="155"/>
                  </a:lnTo>
                  <a:lnTo>
                    <a:pt x="116" y="160"/>
                  </a:lnTo>
                  <a:lnTo>
                    <a:pt x="88" y="173"/>
                  </a:lnTo>
                  <a:lnTo>
                    <a:pt x="88" y="175"/>
                  </a:lnTo>
                  <a:lnTo>
                    <a:pt x="86" y="173"/>
                  </a:lnTo>
                  <a:lnTo>
                    <a:pt x="61" y="160"/>
                  </a:lnTo>
                  <a:lnTo>
                    <a:pt x="32" y="153"/>
                  </a:lnTo>
                  <a:lnTo>
                    <a:pt x="30" y="153"/>
                  </a:lnTo>
                  <a:lnTo>
                    <a:pt x="30" y="151"/>
                  </a:lnTo>
                  <a:lnTo>
                    <a:pt x="20" y="124"/>
                  </a:lnTo>
                  <a:lnTo>
                    <a:pt x="2" y="99"/>
                  </a:lnTo>
                  <a:lnTo>
                    <a:pt x="0" y="99"/>
                  </a:lnTo>
                  <a:lnTo>
                    <a:pt x="2" y="97"/>
                  </a:lnTo>
                  <a:lnTo>
                    <a:pt x="11" y="70"/>
                  </a:lnTo>
                  <a:lnTo>
                    <a:pt x="12" y="40"/>
                  </a:lnTo>
                  <a:lnTo>
                    <a:pt x="12" y="38"/>
                  </a:lnTo>
                  <a:lnTo>
                    <a:pt x="14" y="38"/>
                  </a:lnTo>
                  <a:lnTo>
                    <a:pt x="37" y="23"/>
                  </a:lnTo>
                  <a:lnTo>
                    <a:pt x="59" y="2"/>
                  </a:lnTo>
                  <a:lnTo>
                    <a:pt x="59" y="0"/>
                  </a:lnTo>
                  <a:lnTo>
                    <a:pt x="61" y="0"/>
                  </a:lnTo>
                  <a:lnTo>
                    <a:pt x="90" y="5"/>
                  </a:lnTo>
                  <a:lnTo>
                    <a:pt x="90" y="5"/>
                  </a:lnTo>
                  <a:close/>
                  <a:moveTo>
                    <a:pt x="118" y="5"/>
                  </a:moveTo>
                  <a:lnTo>
                    <a:pt x="90" y="9"/>
                  </a:lnTo>
                  <a:lnTo>
                    <a:pt x="88" y="9"/>
                  </a:lnTo>
                  <a:lnTo>
                    <a:pt x="61" y="5"/>
                  </a:lnTo>
                  <a:lnTo>
                    <a:pt x="41" y="27"/>
                  </a:lnTo>
                  <a:lnTo>
                    <a:pt x="39" y="27"/>
                  </a:lnTo>
                  <a:lnTo>
                    <a:pt x="16" y="41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5" y="97"/>
                  </a:lnTo>
                  <a:lnTo>
                    <a:pt x="23" y="122"/>
                  </a:lnTo>
                  <a:lnTo>
                    <a:pt x="23" y="122"/>
                  </a:lnTo>
                  <a:lnTo>
                    <a:pt x="34" y="148"/>
                  </a:lnTo>
                  <a:lnTo>
                    <a:pt x="63" y="155"/>
                  </a:lnTo>
                  <a:lnTo>
                    <a:pt x="63" y="157"/>
                  </a:lnTo>
                  <a:lnTo>
                    <a:pt x="88" y="169"/>
                  </a:lnTo>
                  <a:lnTo>
                    <a:pt x="115" y="155"/>
                  </a:lnTo>
                  <a:lnTo>
                    <a:pt x="115" y="155"/>
                  </a:lnTo>
                  <a:lnTo>
                    <a:pt x="142" y="151"/>
                  </a:lnTo>
                  <a:lnTo>
                    <a:pt x="154" y="122"/>
                  </a:lnTo>
                  <a:lnTo>
                    <a:pt x="154" y="122"/>
                  </a:lnTo>
                  <a:lnTo>
                    <a:pt x="172" y="101"/>
                  </a:lnTo>
                  <a:lnTo>
                    <a:pt x="163" y="72"/>
                  </a:lnTo>
                  <a:lnTo>
                    <a:pt x="163" y="72"/>
                  </a:lnTo>
                  <a:lnTo>
                    <a:pt x="163" y="43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18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xmlns="" id="{72987E34-2C5E-49D3-9309-1355727345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6638" y="1144588"/>
              <a:ext cx="423863" cy="660400"/>
            </a:xfrm>
            <a:custGeom>
              <a:avLst/>
              <a:gdLst/>
              <a:ahLst/>
              <a:cxnLst>
                <a:cxn ang="0">
                  <a:pos x="135" y="7"/>
                </a:cxn>
                <a:cxn ang="0">
                  <a:pos x="183" y="2"/>
                </a:cxn>
                <a:cxn ang="0">
                  <a:pos x="212" y="36"/>
                </a:cxn>
                <a:cxn ang="0">
                  <a:pos x="253" y="63"/>
                </a:cxn>
                <a:cxn ang="0">
                  <a:pos x="253" y="108"/>
                </a:cxn>
                <a:cxn ang="0">
                  <a:pos x="267" y="155"/>
                </a:cxn>
                <a:cxn ang="0">
                  <a:pos x="239" y="189"/>
                </a:cxn>
                <a:cxn ang="0">
                  <a:pos x="219" y="234"/>
                </a:cxn>
                <a:cxn ang="0">
                  <a:pos x="194" y="240"/>
                </a:cxn>
                <a:cxn ang="0">
                  <a:pos x="244" y="395"/>
                </a:cxn>
                <a:cxn ang="0">
                  <a:pos x="188" y="341"/>
                </a:cxn>
                <a:cxn ang="0">
                  <a:pos x="174" y="416"/>
                </a:cxn>
                <a:cxn ang="0">
                  <a:pos x="124" y="261"/>
                </a:cxn>
                <a:cxn ang="0">
                  <a:pos x="91" y="243"/>
                </a:cxn>
                <a:cxn ang="0">
                  <a:pos x="45" y="232"/>
                </a:cxn>
                <a:cxn ang="0">
                  <a:pos x="29" y="189"/>
                </a:cxn>
                <a:cxn ang="0">
                  <a:pos x="0" y="149"/>
                </a:cxn>
                <a:cxn ang="0">
                  <a:pos x="14" y="108"/>
                </a:cxn>
                <a:cxn ang="0">
                  <a:pos x="18" y="58"/>
                </a:cxn>
                <a:cxn ang="0">
                  <a:pos x="56" y="36"/>
                </a:cxn>
                <a:cxn ang="0">
                  <a:pos x="90" y="0"/>
                </a:cxn>
                <a:cxn ang="0">
                  <a:pos x="135" y="7"/>
                </a:cxn>
                <a:cxn ang="0">
                  <a:pos x="135" y="7"/>
                </a:cxn>
                <a:cxn ang="0">
                  <a:pos x="135" y="34"/>
                </a:cxn>
                <a:cxn ang="0">
                  <a:pos x="99" y="27"/>
                </a:cxn>
                <a:cxn ang="0">
                  <a:pos x="72" y="56"/>
                </a:cxn>
                <a:cxn ang="0">
                  <a:pos x="41" y="74"/>
                </a:cxn>
                <a:cxn ang="0">
                  <a:pos x="39" y="113"/>
                </a:cxn>
                <a:cxn ang="0">
                  <a:pos x="29" y="146"/>
                </a:cxn>
                <a:cxn ang="0">
                  <a:pos x="50" y="177"/>
                </a:cxn>
                <a:cxn ang="0">
                  <a:pos x="63" y="211"/>
                </a:cxn>
                <a:cxn ang="0">
                  <a:pos x="100" y="220"/>
                </a:cxn>
                <a:cxn ang="0">
                  <a:pos x="131" y="236"/>
                </a:cxn>
                <a:cxn ang="0">
                  <a:pos x="167" y="220"/>
                </a:cxn>
                <a:cxn ang="0">
                  <a:pos x="201" y="213"/>
                </a:cxn>
                <a:cxn ang="0">
                  <a:pos x="217" y="177"/>
                </a:cxn>
                <a:cxn ang="0">
                  <a:pos x="239" y="149"/>
                </a:cxn>
                <a:cxn ang="0">
                  <a:pos x="228" y="113"/>
                </a:cxn>
                <a:cxn ang="0">
                  <a:pos x="228" y="77"/>
                </a:cxn>
                <a:cxn ang="0">
                  <a:pos x="196" y="56"/>
                </a:cxn>
                <a:cxn ang="0">
                  <a:pos x="172" y="29"/>
                </a:cxn>
                <a:cxn ang="0">
                  <a:pos x="135" y="34"/>
                </a:cxn>
              </a:cxnLst>
              <a:rect l="0" t="0" r="r" b="b"/>
              <a:pathLst>
                <a:path w="267" h="416">
                  <a:moveTo>
                    <a:pt x="135" y="7"/>
                  </a:moveTo>
                  <a:lnTo>
                    <a:pt x="183" y="2"/>
                  </a:lnTo>
                  <a:lnTo>
                    <a:pt x="212" y="36"/>
                  </a:lnTo>
                  <a:lnTo>
                    <a:pt x="253" y="63"/>
                  </a:lnTo>
                  <a:lnTo>
                    <a:pt x="253" y="108"/>
                  </a:lnTo>
                  <a:lnTo>
                    <a:pt x="267" y="155"/>
                  </a:lnTo>
                  <a:lnTo>
                    <a:pt x="239" y="189"/>
                  </a:lnTo>
                  <a:lnTo>
                    <a:pt x="219" y="234"/>
                  </a:lnTo>
                  <a:lnTo>
                    <a:pt x="194" y="240"/>
                  </a:lnTo>
                  <a:lnTo>
                    <a:pt x="244" y="395"/>
                  </a:lnTo>
                  <a:lnTo>
                    <a:pt x="188" y="341"/>
                  </a:lnTo>
                  <a:lnTo>
                    <a:pt x="174" y="416"/>
                  </a:lnTo>
                  <a:lnTo>
                    <a:pt x="124" y="261"/>
                  </a:lnTo>
                  <a:lnTo>
                    <a:pt x="91" y="243"/>
                  </a:lnTo>
                  <a:lnTo>
                    <a:pt x="45" y="232"/>
                  </a:lnTo>
                  <a:lnTo>
                    <a:pt x="29" y="189"/>
                  </a:lnTo>
                  <a:lnTo>
                    <a:pt x="0" y="149"/>
                  </a:lnTo>
                  <a:lnTo>
                    <a:pt x="14" y="108"/>
                  </a:lnTo>
                  <a:lnTo>
                    <a:pt x="18" y="58"/>
                  </a:lnTo>
                  <a:lnTo>
                    <a:pt x="56" y="36"/>
                  </a:lnTo>
                  <a:lnTo>
                    <a:pt x="90" y="0"/>
                  </a:lnTo>
                  <a:lnTo>
                    <a:pt x="135" y="7"/>
                  </a:lnTo>
                  <a:lnTo>
                    <a:pt x="135" y="7"/>
                  </a:lnTo>
                  <a:close/>
                  <a:moveTo>
                    <a:pt x="135" y="34"/>
                  </a:moveTo>
                  <a:lnTo>
                    <a:pt x="99" y="27"/>
                  </a:lnTo>
                  <a:lnTo>
                    <a:pt x="72" y="56"/>
                  </a:lnTo>
                  <a:lnTo>
                    <a:pt x="41" y="74"/>
                  </a:lnTo>
                  <a:lnTo>
                    <a:pt x="39" y="113"/>
                  </a:lnTo>
                  <a:lnTo>
                    <a:pt x="29" y="146"/>
                  </a:lnTo>
                  <a:lnTo>
                    <a:pt x="50" y="177"/>
                  </a:lnTo>
                  <a:lnTo>
                    <a:pt x="63" y="211"/>
                  </a:lnTo>
                  <a:lnTo>
                    <a:pt x="100" y="220"/>
                  </a:lnTo>
                  <a:lnTo>
                    <a:pt x="131" y="236"/>
                  </a:lnTo>
                  <a:lnTo>
                    <a:pt x="167" y="220"/>
                  </a:lnTo>
                  <a:lnTo>
                    <a:pt x="201" y="213"/>
                  </a:lnTo>
                  <a:lnTo>
                    <a:pt x="217" y="177"/>
                  </a:lnTo>
                  <a:lnTo>
                    <a:pt x="239" y="149"/>
                  </a:lnTo>
                  <a:lnTo>
                    <a:pt x="228" y="113"/>
                  </a:lnTo>
                  <a:lnTo>
                    <a:pt x="228" y="77"/>
                  </a:lnTo>
                  <a:lnTo>
                    <a:pt x="196" y="56"/>
                  </a:lnTo>
                  <a:lnTo>
                    <a:pt x="172" y="29"/>
                  </a:lnTo>
                  <a:lnTo>
                    <a:pt x="135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xmlns="" id="{37406385-D1FB-4A34-848D-4186DEC68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91413" y="1250950"/>
              <a:ext cx="214313" cy="207963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94" y="1"/>
                </a:cxn>
                <a:cxn ang="0">
                  <a:pos x="124" y="30"/>
                </a:cxn>
                <a:cxn ang="0">
                  <a:pos x="128" y="34"/>
                </a:cxn>
                <a:cxn ang="0">
                  <a:pos x="133" y="75"/>
                </a:cxn>
                <a:cxn ang="0">
                  <a:pos x="133" y="79"/>
                </a:cxn>
                <a:cxn ang="0">
                  <a:pos x="112" y="115"/>
                </a:cxn>
                <a:cxn ang="0">
                  <a:pos x="108" y="117"/>
                </a:cxn>
                <a:cxn ang="0">
                  <a:pos x="69" y="131"/>
                </a:cxn>
                <a:cxn ang="0">
                  <a:pos x="65" y="131"/>
                </a:cxn>
                <a:cxn ang="0">
                  <a:pos x="25" y="115"/>
                </a:cxn>
                <a:cxn ang="0">
                  <a:pos x="22" y="113"/>
                </a:cxn>
                <a:cxn ang="0">
                  <a:pos x="2" y="75"/>
                </a:cxn>
                <a:cxn ang="0">
                  <a:pos x="2" y="72"/>
                </a:cxn>
                <a:cxn ang="0">
                  <a:pos x="9" y="30"/>
                </a:cxn>
                <a:cxn ang="0">
                  <a:pos x="11" y="27"/>
                </a:cxn>
                <a:cxn ang="0">
                  <a:pos x="43" y="1"/>
                </a:cxn>
                <a:cxn ang="0">
                  <a:pos x="49" y="0"/>
                </a:cxn>
                <a:cxn ang="0">
                  <a:pos x="69" y="3"/>
                </a:cxn>
                <a:cxn ang="0">
                  <a:pos x="69" y="12"/>
                </a:cxn>
                <a:cxn ang="0">
                  <a:pos x="49" y="9"/>
                </a:cxn>
                <a:cxn ang="0">
                  <a:pos x="34" y="25"/>
                </a:cxn>
                <a:cxn ang="0">
                  <a:pos x="16" y="54"/>
                </a:cxn>
                <a:cxn ang="0">
                  <a:pos x="11" y="73"/>
                </a:cxn>
                <a:cxn ang="0">
                  <a:pos x="24" y="90"/>
                </a:cxn>
                <a:cxn ang="0">
                  <a:pos x="49" y="111"/>
                </a:cxn>
                <a:cxn ang="0">
                  <a:pos x="67" y="122"/>
                </a:cxn>
                <a:cxn ang="0">
                  <a:pos x="86" y="111"/>
                </a:cxn>
                <a:cxn ang="0">
                  <a:pos x="112" y="90"/>
                </a:cxn>
                <a:cxn ang="0">
                  <a:pos x="124" y="75"/>
                </a:cxn>
                <a:cxn ang="0">
                  <a:pos x="119" y="54"/>
                </a:cxn>
                <a:cxn ang="0">
                  <a:pos x="101" y="25"/>
                </a:cxn>
                <a:cxn ang="0">
                  <a:pos x="88" y="9"/>
                </a:cxn>
              </a:cxnLst>
              <a:rect l="0" t="0" r="r" b="b"/>
              <a:pathLst>
                <a:path w="135" h="131">
                  <a:moveTo>
                    <a:pt x="69" y="3"/>
                  </a:moveTo>
                  <a:lnTo>
                    <a:pt x="90" y="0"/>
                  </a:lnTo>
                  <a:lnTo>
                    <a:pt x="92" y="0"/>
                  </a:lnTo>
                  <a:lnTo>
                    <a:pt x="94" y="1"/>
                  </a:lnTo>
                  <a:lnTo>
                    <a:pt x="106" y="18"/>
                  </a:lnTo>
                  <a:lnTo>
                    <a:pt x="124" y="30"/>
                  </a:lnTo>
                  <a:lnTo>
                    <a:pt x="128" y="30"/>
                  </a:lnTo>
                  <a:lnTo>
                    <a:pt x="128" y="34"/>
                  </a:lnTo>
                  <a:lnTo>
                    <a:pt x="128" y="54"/>
                  </a:lnTo>
                  <a:lnTo>
                    <a:pt x="133" y="75"/>
                  </a:lnTo>
                  <a:lnTo>
                    <a:pt x="135" y="77"/>
                  </a:lnTo>
                  <a:lnTo>
                    <a:pt x="133" y="79"/>
                  </a:lnTo>
                  <a:lnTo>
                    <a:pt x="121" y="93"/>
                  </a:lnTo>
                  <a:lnTo>
                    <a:pt x="112" y="115"/>
                  </a:lnTo>
                  <a:lnTo>
                    <a:pt x="110" y="117"/>
                  </a:lnTo>
                  <a:lnTo>
                    <a:pt x="108" y="117"/>
                  </a:lnTo>
                  <a:lnTo>
                    <a:pt x="88" y="120"/>
                  </a:lnTo>
                  <a:lnTo>
                    <a:pt x="69" y="131"/>
                  </a:lnTo>
                  <a:lnTo>
                    <a:pt x="67" y="131"/>
                  </a:lnTo>
                  <a:lnTo>
                    <a:pt x="65" y="131"/>
                  </a:lnTo>
                  <a:lnTo>
                    <a:pt x="47" y="120"/>
                  </a:lnTo>
                  <a:lnTo>
                    <a:pt x="25" y="115"/>
                  </a:lnTo>
                  <a:lnTo>
                    <a:pt x="24" y="115"/>
                  </a:lnTo>
                  <a:lnTo>
                    <a:pt x="22" y="113"/>
                  </a:lnTo>
                  <a:lnTo>
                    <a:pt x="15" y="93"/>
                  </a:lnTo>
                  <a:lnTo>
                    <a:pt x="2" y="75"/>
                  </a:lnTo>
                  <a:lnTo>
                    <a:pt x="0" y="73"/>
                  </a:lnTo>
                  <a:lnTo>
                    <a:pt x="2" y="72"/>
                  </a:lnTo>
                  <a:lnTo>
                    <a:pt x="7" y="54"/>
                  </a:lnTo>
                  <a:lnTo>
                    <a:pt x="9" y="30"/>
                  </a:lnTo>
                  <a:lnTo>
                    <a:pt x="9" y="28"/>
                  </a:lnTo>
                  <a:lnTo>
                    <a:pt x="11" y="27"/>
                  </a:lnTo>
                  <a:lnTo>
                    <a:pt x="29" y="18"/>
                  </a:lnTo>
                  <a:lnTo>
                    <a:pt x="43" y="1"/>
                  </a:lnTo>
                  <a:lnTo>
                    <a:pt x="45" y="0"/>
                  </a:lnTo>
                  <a:lnTo>
                    <a:pt x="49" y="0"/>
                  </a:lnTo>
                  <a:lnTo>
                    <a:pt x="69" y="3"/>
                  </a:lnTo>
                  <a:lnTo>
                    <a:pt x="69" y="3"/>
                  </a:lnTo>
                  <a:close/>
                  <a:moveTo>
                    <a:pt x="88" y="9"/>
                  </a:moveTo>
                  <a:lnTo>
                    <a:pt x="69" y="12"/>
                  </a:lnTo>
                  <a:lnTo>
                    <a:pt x="67" y="12"/>
                  </a:lnTo>
                  <a:lnTo>
                    <a:pt x="49" y="9"/>
                  </a:lnTo>
                  <a:lnTo>
                    <a:pt x="34" y="23"/>
                  </a:lnTo>
                  <a:lnTo>
                    <a:pt x="34" y="25"/>
                  </a:lnTo>
                  <a:lnTo>
                    <a:pt x="18" y="34"/>
                  </a:lnTo>
                  <a:lnTo>
                    <a:pt x="16" y="54"/>
                  </a:lnTo>
                  <a:lnTo>
                    <a:pt x="16" y="55"/>
                  </a:lnTo>
                  <a:lnTo>
                    <a:pt x="11" y="73"/>
                  </a:lnTo>
                  <a:lnTo>
                    <a:pt x="22" y="90"/>
                  </a:lnTo>
                  <a:lnTo>
                    <a:pt x="24" y="90"/>
                  </a:lnTo>
                  <a:lnTo>
                    <a:pt x="29" y="108"/>
                  </a:lnTo>
                  <a:lnTo>
                    <a:pt x="49" y="111"/>
                  </a:lnTo>
                  <a:lnTo>
                    <a:pt x="51" y="113"/>
                  </a:lnTo>
                  <a:lnTo>
                    <a:pt x="67" y="122"/>
                  </a:lnTo>
                  <a:lnTo>
                    <a:pt x="85" y="113"/>
                  </a:lnTo>
                  <a:lnTo>
                    <a:pt x="86" y="111"/>
                  </a:lnTo>
                  <a:lnTo>
                    <a:pt x="104" y="110"/>
                  </a:lnTo>
                  <a:lnTo>
                    <a:pt x="112" y="90"/>
                  </a:lnTo>
                  <a:lnTo>
                    <a:pt x="113" y="90"/>
                  </a:lnTo>
                  <a:lnTo>
                    <a:pt x="124" y="75"/>
                  </a:lnTo>
                  <a:lnTo>
                    <a:pt x="119" y="55"/>
                  </a:lnTo>
                  <a:lnTo>
                    <a:pt x="119" y="54"/>
                  </a:lnTo>
                  <a:lnTo>
                    <a:pt x="119" y="36"/>
                  </a:lnTo>
                  <a:lnTo>
                    <a:pt x="101" y="25"/>
                  </a:lnTo>
                  <a:lnTo>
                    <a:pt x="101" y="23"/>
                  </a:lnTo>
                  <a:lnTo>
                    <a:pt x="88" y="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Freeform 26">
            <a:extLst>
              <a:ext uri="{FF2B5EF4-FFF2-40B4-BE49-F238E27FC236}">
                <a16:creationId xmlns:a16="http://schemas.microsoft.com/office/drawing/2014/main" xmlns="" id="{B053930B-915D-4B56-AD47-F6CE67121F67}"/>
              </a:ext>
            </a:extLst>
          </p:cNvPr>
          <p:cNvSpPr>
            <a:spLocks noEditPoints="1"/>
          </p:cNvSpPr>
          <p:nvPr/>
        </p:nvSpPr>
        <p:spPr bwMode="auto">
          <a:xfrm>
            <a:off x="4782658" y="3115970"/>
            <a:ext cx="388068" cy="428997"/>
          </a:xfrm>
          <a:custGeom>
            <a:avLst/>
            <a:gdLst>
              <a:gd name="T0" fmla="*/ 182561662 w 240"/>
              <a:gd name="T1" fmla="*/ 645729809 h 308"/>
              <a:gd name="T2" fmla="*/ 142692074 w 240"/>
              <a:gd name="T3" fmla="*/ 612185422 h 308"/>
              <a:gd name="T4" fmla="*/ 4196570 w 240"/>
              <a:gd name="T5" fmla="*/ 113212849 h 308"/>
              <a:gd name="T6" fmla="*/ 8393140 w 240"/>
              <a:gd name="T7" fmla="*/ 79668462 h 308"/>
              <a:gd name="T8" fmla="*/ 31476448 w 240"/>
              <a:gd name="T9" fmla="*/ 62895544 h 308"/>
              <a:gd name="T10" fmla="*/ 73445046 w 240"/>
              <a:gd name="T11" fmla="*/ 85956858 h 308"/>
              <a:gd name="T12" fmla="*/ 119610214 w 240"/>
              <a:gd name="T13" fmla="*/ 94343317 h 308"/>
              <a:gd name="T14" fmla="*/ 119610214 w 240"/>
              <a:gd name="T15" fmla="*/ 94343317 h 308"/>
              <a:gd name="T16" fmla="*/ 228726830 w 240"/>
              <a:gd name="T17" fmla="*/ 50317304 h 308"/>
              <a:gd name="T18" fmla="*/ 352533614 w 240"/>
              <a:gd name="T19" fmla="*/ 0 h 308"/>
              <a:gd name="T20" fmla="*/ 421782090 w 240"/>
              <a:gd name="T21" fmla="*/ 16772917 h 308"/>
              <a:gd name="T22" fmla="*/ 428077669 w 240"/>
              <a:gd name="T23" fmla="*/ 18868084 h 308"/>
              <a:gd name="T24" fmla="*/ 503620276 w 240"/>
              <a:gd name="T25" fmla="*/ 295609638 h 308"/>
              <a:gd name="T26" fmla="*/ 474242837 w 240"/>
              <a:gd name="T27" fmla="*/ 280934783 h 308"/>
              <a:gd name="T28" fmla="*/ 419683080 w 240"/>
              <a:gd name="T29" fmla="*/ 266258480 h 308"/>
              <a:gd name="T30" fmla="*/ 310566465 w 240"/>
              <a:gd name="T31" fmla="*/ 310285941 h 308"/>
              <a:gd name="T32" fmla="*/ 184660671 w 240"/>
              <a:gd name="T33" fmla="*/ 360601797 h 308"/>
              <a:gd name="T34" fmla="*/ 151086662 w 240"/>
              <a:gd name="T35" fmla="*/ 356410015 h 308"/>
              <a:gd name="T36" fmla="*/ 218236129 w 240"/>
              <a:gd name="T37" fmla="*/ 595412505 h 308"/>
              <a:gd name="T38" fmla="*/ 214038110 w 240"/>
              <a:gd name="T39" fmla="*/ 628956892 h 308"/>
              <a:gd name="T40" fmla="*/ 188857241 w 240"/>
              <a:gd name="T41" fmla="*/ 645729809 h 308"/>
              <a:gd name="T42" fmla="*/ 182561662 w 240"/>
              <a:gd name="T43" fmla="*/ 645729809 h 308"/>
              <a:gd name="T44" fmla="*/ 37772028 w 240"/>
              <a:gd name="T45" fmla="*/ 90150087 h 308"/>
              <a:gd name="T46" fmla="*/ 31476448 w 240"/>
              <a:gd name="T47" fmla="*/ 94343317 h 308"/>
              <a:gd name="T48" fmla="*/ 29377439 w 240"/>
              <a:gd name="T49" fmla="*/ 104826390 h 308"/>
              <a:gd name="T50" fmla="*/ 169971952 w 240"/>
              <a:gd name="T51" fmla="*/ 603798964 h 308"/>
              <a:gd name="T52" fmla="*/ 184660671 w 240"/>
              <a:gd name="T53" fmla="*/ 618475266 h 308"/>
              <a:gd name="T54" fmla="*/ 188857241 w 240"/>
              <a:gd name="T55" fmla="*/ 614282037 h 308"/>
              <a:gd name="T56" fmla="*/ 190956251 w 240"/>
              <a:gd name="T57" fmla="*/ 603798964 h 308"/>
              <a:gd name="T58" fmla="*/ 109118064 w 240"/>
              <a:gd name="T59" fmla="*/ 308189326 h 308"/>
              <a:gd name="T60" fmla="*/ 136396494 w 240"/>
              <a:gd name="T61" fmla="*/ 320769014 h 308"/>
              <a:gd name="T62" fmla="*/ 184660671 w 240"/>
              <a:gd name="T63" fmla="*/ 333347254 h 308"/>
              <a:gd name="T64" fmla="*/ 293778736 w 240"/>
              <a:gd name="T65" fmla="*/ 287224627 h 308"/>
              <a:gd name="T66" fmla="*/ 419683080 w 240"/>
              <a:gd name="T67" fmla="*/ 236907323 h 308"/>
              <a:gd name="T68" fmla="*/ 459554118 w 240"/>
              <a:gd name="T69" fmla="*/ 243197167 h 308"/>
              <a:gd name="T70" fmla="*/ 402896800 w 240"/>
              <a:gd name="T71" fmla="*/ 39834231 h 308"/>
              <a:gd name="T72" fmla="*/ 352533614 w 240"/>
              <a:gd name="T73" fmla="*/ 27254543 h 308"/>
              <a:gd name="T74" fmla="*/ 243416998 w 240"/>
              <a:gd name="T75" fmla="*/ 73378618 h 308"/>
              <a:gd name="T76" fmla="*/ 119610214 w 240"/>
              <a:gd name="T77" fmla="*/ 123694474 h 308"/>
              <a:gd name="T78" fmla="*/ 119610214 w 240"/>
              <a:gd name="T79" fmla="*/ 123694474 h 308"/>
              <a:gd name="T80" fmla="*/ 58756327 w 240"/>
              <a:gd name="T81" fmla="*/ 109019619 h 308"/>
              <a:gd name="T82" fmla="*/ 52460747 w 240"/>
              <a:gd name="T83" fmla="*/ 106923005 h 308"/>
              <a:gd name="T84" fmla="*/ 50361738 w 240"/>
              <a:gd name="T85" fmla="*/ 100633161 h 308"/>
              <a:gd name="T86" fmla="*/ 37772028 w 240"/>
              <a:gd name="T87" fmla="*/ 90150087 h 30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40" h="308">
                <a:moveTo>
                  <a:pt x="87" y="308"/>
                </a:moveTo>
                <a:cubicBezTo>
                  <a:pt x="79" y="308"/>
                  <a:pt x="70" y="301"/>
                  <a:pt x="68" y="292"/>
                </a:cubicBezTo>
                <a:cubicBezTo>
                  <a:pt x="2" y="54"/>
                  <a:pt x="2" y="54"/>
                  <a:pt x="2" y="54"/>
                </a:cubicBezTo>
                <a:cubicBezTo>
                  <a:pt x="0" y="48"/>
                  <a:pt x="1" y="42"/>
                  <a:pt x="4" y="38"/>
                </a:cubicBezTo>
                <a:cubicBezTo>
                  <a:pt x="6" y="34"/>
                  <a:pt x="10" y="31"/>
                  <a:pt x="15" y="30"/>
                </a:cubicBezTo>
                <a:cubicBezTo>
                  <a:pt x="23" y="29"/>
                  <a:pt x="31" y="33"/>
                  <a:pt x="35" y="41"/>
                </a:cubicBezTo>
                <a:cubicBezTo>
                  <a:pt x="43" y="44"/>
                  <a:pt x="50" y="45"/>
                  <a:pt x="57" y="45"/>
                </a:cubicBezTo>
                <a:cubicBezTo>
                  <a:pt x="57" y="45"/>
                  <a:pt x="57" y="45"/>
                  <a:pt x="57" y="45"/>
                </a:cubicBezTo>
                <a:cubicBezTo>
                  <a:pt x="75" y="45"/>
                  <a:pt x="92" y="35"/>
                  <a:pt x="109" y="24"/>
                </a:cubicBezTo>
                <a:cubicBezTo>
                  <a:pt x="127" y="12"/>
                  <a:pt x="146" y="0"/>
                  <a:pt x="168" y="0"/>
                </a:cubicBezTo>
                <a:cubicBezTo>
                  <a:pt x="179" y="0"/>
                  <a:pt x="190" y="2"/>
                  <a:pt x="201" y="8"/>
                </a:cubicBezTo>
                <a:cubicBezTo>
                  <a:pt x="204" y="9"/>
                  <a:pt x="204" y="9"/>
                  <a:pt x="204" y="9"/>
                </a:cubicBezTo>
                <a:cubicBezTo>
                  <a:pt x="240" y="141"/>
                  <a:pt x="240" y="141"/>
                  <a:pt x="240" y="141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17" y="129"/>
                  <a:pt x="209" y="127"/>
                  <a:pt x="200" y="127"/>
                </a:cubicBezTo>
                <a:cubicBezTo>
                  <a:pt x="181" y="127"/>
                  <a:pt x="165" y="137"/>
                  <a:pt x="148" y="148"/>
                </a:cubicBezTo>
                <a:cubicBezTo>
                  <a:pt x="130" y="160"/>
                  <a:pt x="111" y="172"/>
                  <a:pt x="88" y="172"/>
                </a:cubicBezTo>
                <a:cubicBezTo>
                  <a:pt x="83" y="172"/>
                  <a:pt x="77" y="172"/>
                  <a:pt x="72" y="170"/>
                </a:cubicBezTo>
                <a:cubicBezTo>
                  <a:pt x="104" y="284"/>
                  <a:pt x="104" y="284"/>
                  <a:pt x="104" y="284"/>
                </a:cubicBezTo>
                <a:cubicBezTo>
                  <a:pt x="105" y="290"/>
                  <a:pt x="104" y="296"/>
                  <a:pt x="102" y="300"/>
                </a:cubicBezTo>
                <a:cubicBezTo>
                  <a:pt x="99" y="304"/>
                  <a:pt x="95" y="307"/>
                  <a:pt x="90" y="308"/>
                </a:cubicBezTo>
                <a:cubicBezTo>
                  <a:pt x="89" y="308"/>
                  <a:pt x="88" y="308"/>
                  <a:pt x="87" y="308"/>
                </a:cubicBezTo>
                <a:close/>
                <a:moveTo>
                  <a:pt x="18" y="43"/>
                </a:moveTo>
                <a:cubicBezTo>
                  <a:pt x="16" y="43"/>
                  <a:pt x="15" y="44"/>
                  <a:pt x="15" y="45"/>
                </a:cubicBezTo>
                <a:cubicBezTo>
                  <a:pt x="14" y="46"/>
                  <a:pt x="14" y="48"/>
                  <a:pt x="14" y="50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82" y="293"/>
                  <a:pt x="85" y="295"/>
                  <a:pt x="88" y="295"/>
                </a:cubicBezTo>
                <a:cubicBezTo>
                  <a:pt x="89" y="294"/>
                  <a:pt x="90" y="294"/>
                  <a:pt x="90" y="293"/>
                </a:cubicBezTo>
                <a:cubicBezTo>
                  <a:pt x="91" y="292"/>
                  <a:pt x="91" y="290"/>
                  <a:pt x="91" y="288"/>
                </a:cubicBezTo>
                <a:cubicBezTo>
                  <a:pt x="52" y="147"/>
                  <a:pt x="52" y="147"/>
                  <a:pt x="52" y="147"/>
                </a:cubicBezTo>
                <a:cubicBezTo>
                  <a:pt x="65" y="153"/>
                  <a:pt x="65" y="153"/>
                  <a:pt x="65" y="153"/>
                </a:cubicBezTo>
                <a:cubicBezTo>
                  <a:pt x="73" y="157"/>
                  <a:pt x="80" y="159"/>
                  <a:pt x="88" y="159"/>
                </a:cubicBezTo>
                <a:cubicBezTo>
                  <a:pt x="107" y="159"/>
                  <a:pt x="123" y="148"/>
                  <a:pt x="140" y="137"/>
                </a:cubicBezTo>
                <a:cubicBezTo>
                  <a:pt x="159" y="125"/>
                  <a:pt x="177" y="113"/>
                  <a:pt x="200" y="113"/>
                </a:cubicBezTo>
                <a:cubicBezTo>
                  <a:pt x="206" y="113"/>
                  <a:pt x="213" y="114"/>
                  <a:pt x="219" y="116"/>
                </a:cubicBezTo>
                <a:cubicBezTo>
                  <a:pt x="192" y="19"/>
                  <a:pt x="192" y="19"/>
                  <a:pt x="192" y="19"/>
                </a:cubicBezTo>
                <a:cubicBezTo>
                  <a:pt x="184" y="15"/>
                  <a:pt x="176" y="13"/>
                  <a:pt x="168" y="13"/>
                </a:cubicBezTo>
                <a:cubicBezTo>
                  <a:pt x="150" y="13"/>
                  <a:pt x="133" y="24"/>
                  <a:pt x="116" y="35"/>
                </a:cubicBezTo>
                <a:cubicBezTo>
                  <a:pt x="98" y="47"/>
                  <a:pt x="79" y="59"/>
                  <a:pt x="57" y="59"/>
                </a:cubicBezTo>
                <a:cubicBezTo>
                  <a:pt x="57" y="59"/>
                  <a:pt x="57" y="59"/>
                  <a:pt x="57" y="59"/>
                </a:cubicBezTo>
                <a:cubicBezTo>
                  <a:pt x="47" y="59"/>
                  <a:pt x="37" y="57"/>
                  <a:pt x="28" y="52"/>
                </a:cubicBezTo>
                <a:cubicBezTo>
                  <a:pt x="25" y="51"/>
                  <a:pt x="25" y="51"/>
                  <a:pt x="25" y="51"/>
                </a:cubicBezTo>
                <a:cubicBezTo>
                  <a:pt x="24" y="48"/>
                  <a:pt x="24" y="48"/>
                  <a:pt x="24" y="48"/>
                </a:cubicBezTo>
                <a:cubicBezTo>
                  <a:pt x="23" y="45"/>
                  <a:pt x="20" y="43"/>
                  <a:pt x="18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A2B4127-79D9-46F8-B260-13F0621AA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651" y="3086204"/>
            <a:ext cx="361550" cy="403151"/>
          </a:xfrm>
          <a:prstGeom prst="rect">
            <a:avLst/>
          </a:prstGeom>
        </p:spPr>
      </p:pic>
      <p:sp>
        <p:nvSpPr>
          <p:cNvPr id="99" name="Freeform 5">
            <a:extLst>
              <a:ext uri="{FF2B5EF4-FFF2-40B4-BE49-F238E27FC236}">
                <a16:creationId xmlns:a16="http://schemas.microsoft.com/office/drawing/2014/main" xmlns="" id="{85574D3B-B83F-4930-87F0-C18462D323BC}"/>
              </a:ext>
            </a:extLst>
          </p:cNvPr>
          <p:cNvSpPr/>
          <p:nvPr/>
        </p:nvSpPr>
        <p:spPr bwMode="auto">
          <a:xfrm>
            <a:off x="4006062" y="3148530"/>
            <a:ext cx="269117" cy="154845"/>
          </a:xfrm>
          <a:custGeom>
            <a:avLst/>
            <a:gdLst>
              <a:gd name="T0" fmla="*/ 298 w 298"/>
              <a:gd name="T1" fmla="*/ 81 h 211"/>
              <a:gd name="T2" fmla="*/ 292 w 298"/>
              <a:gd name="T3" fmla="*/ 0 h 211"/>
              <a:gd name="T4" fmla="*/ 210 w 298"/>
              <a:gd name="T5" fmla="*/ 30 h 211"/>
              <a:gd name="T6" fmla="*/ 242 w 298"/>
              <a:gd name="T7" fmla="*/ 48 h 211"/>
              <a:gd name="T8" fmla="*/ 100 w 298"/>
              <a:gd name="T9" fmla="*/ 155 h 211"/>
              <a:gd name="T10" fmla="*/ 1 w 298"/>
              <a:gd name="T11" fmla="*/ 169 h 211"/>
              <a:gd name="T12" fmla="*/ 1 w 298"/>
              <a:gd name="T13" fmla="*/ 188 h 211"/>
              <a:gd name="T14" fmla="*/ 1 w 298"/>
              <a:gd name="T15" fmla="*/ 207 h 211"/>
              <a:gd name="T16" fmla="*/ 1 w 298"/>
              <a:gd name="T17" fmla="*/ 207 h 211"/>
              <a:gd name="T18" fmla="*/ 112 w 298"/>
              <a:gd name="T19" fmla="*/ 191 h 211"/>
              <a:gd name="T20" fmla="*/ 208 w 298"/>
              <a:gd name="T21" fmla="*/ 139 h 211"/>
              <a:gd name="T22" fmla="*/ 275 w 298"/>
              <a:gd name="T23" fmla="*/ 68 h 211"/>
              <a:gd name="T24" fmla="*/ 298 w 298"/>
              <a:gd name="T25" fmla="*/ 8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98" h="211">
                <a:moveTo>
                  <a:pt x="298" y="81"/>
                </a:moveTo>
                <a:cubicBezTo>
                  <a:pt x="292" y="0"/>
                  <a:pt x="292" y="0"/>
                  <a:pt x="292" y="0"/>
                </a:cubicBezTo>
                <a:cubicBezTo>
                  <a:pt x="210" y="30"/>
                  <a:pt x="210" y="30"/>
                  <a:pt x="210" y="30"/>
                </a:cubicBezTo>
                <a:cubicBezTo>
                  <a:pt x="242" y="48"/>
                  <a:pt x="242" y="48"/>
                  <a:pt x="242" y="48"/>
                </a:cubicBezTo>
                <a:cubicBezTo>
                  <a:pt x="208" y="98"/>
                  <a:pt x="160" y="133"/>
                  <a:pt x="100" y="155"/>
                </a:cubicBezTo>
                <a:cubicBezTo>
                  <a:pt x="46" y="174"/>
                  <a:pt x="1" y="169"/>
                  <a:pt x="1" y="169"/>
                </a:cubicBezTo>
                <a:cubicBezTo>
                  <a:pt x="1" y="188"/>
                  <a:pt x="1" y="188"/>
                  <a:pt x="1" y="188"/>
                </a:cubicBezTo>
                <a:cubicBezTo>
                  <a:pt x="1" y="207"/>
                  <a:pt x="1" y="207"/>
                  <a:pt x="1" y="207"/>
                </a:cubicBezTo>
                <a:cubicBezTo>
                  <a:pt x="1" y="207"/>
                  <a:pt x="0" y="207"/>
                  <a:pt x="1" y="207"/>
                </a:cubicBezTo>
                <a:cubicBezTo>
                  <a:pt x="8" y="207"/>
                  <a:pt x="55" y="211"/>
                  <a:pt x="112" y="191"/>
                </a:cubicBezTo>
                <a:cubicBezTo>
                  <a:pt x="147" y="179"/>
                  <a:pt x="180" y="161"/>
                  <a:pt x="208" y="139"/>
                </a:cubicBezTo>
                <a:cubicBezTo>
                  <a:pt x="234" y="119"/>
                  <a:pt x="256" y="95"/>
                  <a:pt x="275" y="68"/>
                </a:cubicBezTo>
                <a:lnTo>
                  <a:pt x="298" y="8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</a:ln>
        </p:spPr>
        <p:txBody>
          <a:bodyPr/>
          <a:lstStyle/>
          <a:p>
            <a:pPr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xmlns="" id="{1A5EB46C-B0E4-4DCD-9EC4-808DA0B07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36" y="2390642"/>
            <a:ext cx="543785" cy="532337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矩形 19">
            <a:extLst>
              <a:ext uri="{FF2B5EF4-FFF2-40B4-BE49-F238E27FC236}">
                <a16:creationId xmlns:a16="http://schemas.microsoft.com/office/drawing/2014/main" xmlns="" id="{71843B32-10E8-4010-B7E4-C037359C2942}"/>
              </a:ext>
            </a:extLst>
          </p:cNvPr>
          <p:cNvSpPr/>
          <p:nvPr/>
        </p:nvSpPr>
        <p:spPr>
          <a:xfrm>
            <a:off x="702244" y="1480354"/>
            <a:ext cx="2618401" cy="465757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spc="-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矩形 19">
            <a:extLst>
              <a:ext uri="{FF2B5EF4-FFF2-40B4-BE49-F238E27FC236}">
                <a16:creationId xmlns:a16="http://schemas.microsoft.com/office/drawing/2014/main" xmlns="" id="{DA81C7FB-89CB-4458-8688-B633E29F14BE}"/>
              </a:ext>
            </a:extLst>
          </p:cNvPr>
          <p:cNvSpPr/>
          <p:nvPr/>
        </p:nvSpPr>
        <p:spPr>
          <a:xfrm>
            <a:off x="6006125" y="1495377"/>
            <a:ext cx="2543678" cy="465757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20B6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254" y="1559342"/>
            <a:ext cx="22776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project introduction</a:t>
            </a:r>
          </a:p>
        </p:txBody>
      </p:sp>
      <p:sp>
        <p:nvSpPr>
          <p:cNvPr id="53" name="矩形 52"/>
          <p:cNvSpPr/>
          <p:nvPr/>
        </p:nvSpPr>
        <p:spPr>
          <a:xfrm>
            <a:off x="5973632" y="1574366"/>
            <a:ext cx="21763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implement process</a:t>
            </a:r>
          </a:p>
        </p:txBody>
      </p:sp>
      <p:sp>
        <p:nvSpPr>
          <p:cNvPr id="54" name="矩形 19">
            <a:extLst>
              <a:ext uri="{FF2B5EF4-FFF2-40B4-BE49-F238E27FC236}">
                <a16:creationId xmlns:a16="http://schemas.microsoft.com/office/drawing/2014/main" xmlns="" id="{71843B32-10E8-4010-B7E4-C037359C2942}"/>
              </a:ext>
            </a:extLst>
          </p:cNvPr>
          <p:cNvSpPr/>
          <p:nvPr/>
        </p:nvSpPr>
        <p:spPr>
          <a:xfrm>
            <a:off x="702244" y="3115970"/>
            <a:ext cx="2618401" cy="465757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spc="-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94254" y="3181578"/>
            <a:ext cx="2476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progress</a:t>
            </a:r>
            <a:r>
              <a:rPr lang="zh-CN" altLang="en-US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each</a:t>
            </a:r>
            <a:r>
              <a:rPr lang="zh-CN" altLang="en-US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</a:t>
            </a:r>
          </a:p>
        </p:txBody>
      </p:sp>
      <p:sp>
        <p:nvSpPr>
          <p:cNvPr id="56" name="矩形 19">
            <a:extLst>
              <a:ext uri="{FF2B5EF4-FFF2-40B4-BE49-F238E27FC236}">
                <a16:creationId xmlns:a16="http://schemas.microsoft.com/office/drawing/2014/main" xmlns="" id="{71843B32-10E8-4010-B7E4-C037359C2942}"/>
              </a:ext>
            </a:extLst>
          </p:cNvPr>
          <p:cNvSpPr/>
          <p:nvPr/>
        </p:nvSpPr>
        <p:spPr>
          <a:xfrm>
            <a:off x="6006125" y="3181578"/>
            <a:ext cx="2618401" cy="465757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spc="-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973632" y="3247186"/>
            <a:ext cx="1661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result display</a:t>
            </a:r>
          </a:p>
        </p:txBody>
      </p:sp>
    </p:spTree>
    <p:extLst>
      <p:ext uri="{BB962C8B-B14F-4D97-AF65-F5344CB8AC3E}">
        <p14:creationId xmlns:p14="http://schemas.microsoft.com/office/powerpoint/2010/main" val="3255467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xmlns="" id="{174EF8A0-545F-45B9-94F0-D15A54D23870}"/>
              </a:ext>
            </a:extLst>
          </p:cNvPr>
          <p:cNvCxnSpPr>
            <a:cxnSpLocks/>
          </p:cNvCxnSpPr>
          <p:nvPr/>
        </p:nvCxnSpPr>
        <p:spPr>
          <a:xfrm>
            <a:off x="468469" y="657417"/>
            <a:ext cx="8138484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xmlns="" id="{08EB6AE5-3D84-4CF9-8001-8164284CB6DC}"/>
              </a:ext>
            </a:extLst>
          </p:cNvPr>
          <p:cNvSpPr txBox="1"/>
          <p:nvPr/>
        </p:nvSpPr>
        <p:spPr>
          <a:xfrm>
            <a:off x="623795" y="257175"/>
            <a:ext cx="1738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 display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B9A5FAAF-A84A-429F-81F6-AA55361923AD}"/>
              </a:ext>
            </a:extLst>
          </p:cNvPr>
          <p:cNvSpPr txBox="1"/>
          <p:nvPr/>
        </p:nvSpPr>
        <p:spPr>
          <a:xfrm>
            <a:off x="689675" y="852407"/>
            <a:ext cx="568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Control command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51748" y="1446052"/>
            <a:ext cx="3769119" cy="282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08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85876C6-8F91-4298-BA3F-BEA74FE3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44518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利用</a:t>
            </a:r>
            <a:r>
              <a:rPr lang="en-US" altLang="zh-CN" dirty="0"/>
              <a:t>PULP</a:t>
            </a:r>
            <a:r>
              <a:rPr lang="zh-CN" altLang="en-US" dirty="0"/>
              <a:t>仿真控制机械臂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xmlns="" id="{71969D46-2C7F-4FD4-AE1F-499D42F93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901" y="1245305"/>
            <a:ext cx="4719669" cy="3539752"/>
          </a:xfrm>
        </p:spPr>
      </p:pic>
    </p:spTree>
    <p:extLst>
      <p:ext uri="{BB962C8B-B14F-4D97-AF65-F5344CB8AC3E}">
        <p14:creationId xmlns:p14="http://schemas.microsoft.com/office/powerpoint/2010/main" val="151542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xmlns="" id="{174EF8A0-545F-45B9-94F0-D15A54D23870}"/>
              </a:ext>
            </a:extLst>
          </p:cNvPr>
          <p:cNvCxnSpPr>
            <a:cxnSpLocks/>
          </p:cNvCxnSpPr>
          <p:nvPr/>
        </p:nvCxnSpPr>
        <p:spPr>
          <a:xfrm>
            <a:off x="468469" y="657417"/>
            <a:ext cx="8138484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xmlns="" id="{08EB6AE5-3D84-4CF9-8001-8164284CB6DC}"/>
              </a:ext>
            </a:extLst>
          </p:cNvPr>
          <p:cNvSpPr txBox="1"/>
          <p:nvPr/>
        </p:nvSpPr>
        <p:spPr>
          <a:xfrm>
            <a:off x="623795" y="257175"/>
            <a:ext cx="1738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 display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B9A5FAAF-A84A-429F-81F6-AA55361923AD}"/>
              </a:ext>
            </a:extLst>
          </p:cNvPr>
          <p:cNvSpPr txBox="1"/>
          <p:nvPr/>
        </p:nvSpPr>
        <p:spPr>
          <a:xfrm>
            <a:off x="689675" y="852407"/>
            <a:ext cx="568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Simulation in </a:t>
            </a:r>
            <a:r>
              <a:rPr lang="en-US" altLang="zh-CN" sz="1800" dirty="0" err="1"/>
              <a:t>modelsim</a:t>
            </a:r>
            <a:endParaRPr lang="en-US" altLang="zh-CN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98" y="929228"/>
            <a:ext cx="4597534" cy="344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17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xmlns="" id="{174EF8A0-545F-45B9-94F0-D15A54D23870}"/>
              </a:ext>
            </a:extLst>
          </p:cNvPr>
          <p:cNvCxnSpPr>
            <a:cxnSpLocks/>
          </p:cNvCxnSpPr>
          <p:nvPr/>
        </p:nvCxnSpPr>
        <p:spPr>
          <a:xfrm>
            <a:off x="468469" y="657417"/>
            <a:ext cx="8138484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xmlns="" id="{08EB6AE5-3D84-4CF9-8001-8164284CB6DC}"/>
              </a:ext>
            </a:extLst>
          </p:cNvPr>
          <p:cNvSpPr txBox="1"/>
          <p:nvPr/>
        </p:nvSpPr>
        <p:spPr>
          <a:xfrm>
            <a:off x="623795" y="257175"/>
            <a:ext cx="1738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 display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B9A5FAAF-A84A-429F-81F6-AA55361923AD}"/>
              </a:ext>
            </a:extLst>
          </p:cNvPr>
          <p:cNvSpPr txBox="1"/>
          <p:nvPr/>
        </p:nvSpPr>
        <p:spPr>
          <a:xfrm>
            <a:off x="689675" y="852407"/>
            <a:ext cx="568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Generate the memory </a:t>
            </a:r>
            <a:r>
              <a:rPr lang="en-US" altLang="zh-CN" sz="1800" dirty="0" err="1"/>
              <a:t>init</a:t>
            </a:r>
            <a:r>
              <a:rPr lang="en-US" altLang="zh-CN" sz="1800" dirty="0"/>
              <a:t> file(.</a:t>
            </a:r>
            <a:r>
              <a:rPr lang="en-US" altLang="zh-CN" sz="1800" dirty="0" err="1"/>
              <a:t>coe</a:t>
            </a:r>
            <a:r>
              <a:rPr lang="en-US" altLang="zh-CN" sz="1800" dirty="0"/>
              <a:t>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31470" y="1311605"/>
            <a:ext cx="4126642" cy="30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12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xmlns="" id="{174EF8A0-545F-45B9-94F0-D15A54D23870}"/>
              </a:ext>
            </a:extLst>
          </p:cNvPr>
          <p:cNvCxnSpPr>
            <a:cxnSpLocks/>
          </p:cNvCxnSpPr>
          <p:nvPr/>
        </p:nvCxnSpPr>
        <p:spPr>
          <a:xfrm>
            <a:off x="468469" y="657417"/>
            <a:ext cx="8138484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xmlns="" id="{08EB6AE5-3D84-4CF9-8001-8164284CB6DC}"/>
              </a:ext>
            </a:extLst>
          </p:cNvPr>
          <p:cNvSpPr txBox="1"/>
          <p:nvPr/>
        </p:nvSpPr>
        <p:spPr>
          <a:xfrm>
            <a:off x="623795" y="257175"/>
            <a:ext cx="1738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 display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B9A5FAAF-A84A-429F-81F6-AA55361923AD}"/>
              </a:ext>
            </a:extLst>
          </p:cNvPr>
          <p:cNvSpPr txBox="1"/>
          <p:nvPr/>
        </p:nvSpPr>
        <p:spPr>
          <a:xfrm>
            <a:off x="689675" y="852407"/>
            <a:ext cx="568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smtClean="0"/>
              <a:t>Compiling using the RISCV  core</a:t>
            </a:r>
            <a:endParaRPr lang="en-US" altLang="zh-CN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01" y="1329668"/>
            <a:ext cx="4035239" cy="30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08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xmlns="" id="{174EF8A0-545F-45B9-94F0-D15A54D23870}"/>
              </a:ext>
            </a:extLst>
          </p:cNvPr>
          <p:cNvCxnSpPr>
            <a:cxnSpLocks/>
          </p:cNvCxnSpPr>
          <p:nvPr/>
        </p:nvCxnSpPr>
        <p:spPr>
          <a:xfrm>
            <a:off x="468469" y="657417"/>
            <a:ext cx="8138484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xmlns="" id="{08EB6AE5-3D84-4CF9-8001-8164284CB6DC}"/>
              </a:ext>
            </a:extLst>
          </p:cNvPr>
          <p:cNvSpPr txBox="1"/>
          <p:nvPr/>
        </p:nvSpPr>
        <p:spPr>
          <a:xfrm>
            <a:off x="623795" y="257175"/>
            <a:ext cx="1738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 display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B9A5FAAF-A84A-429F-81F6-AA55361923AD}"/>
              </a:ext>
            </a:extLst>
          </p:cNvPr>
          <p:cNvSpPr txBox="1"/>
          <p:nvPr/>
        </p:nvSpPr>
        <p:spPr>
          <a:xfrm>
            <a:off x="689675" y="852407"/>
            <a:ext cx="568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Mechanical arm moves with the PWM signal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24" y="1324117"/>
            <a:ext cx="4149752" cy="311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94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xmlns="" id="{174EF8A0-545F-45B9-94F0-D15A54D23870}"/>
              </a:ext>
            </a:extLst>
          </p:cNvPr>
          <p:cNvCxnSpPr>
            <a:cxnSpLocks/>
          </p:cNvCxnSpPr>
          <p:nvPr/>
        </p:nvCxnSpPr>
        <p:spPr>
          <a:xfrm>
            <a:off x="468469" y="657417"/>
            <a:ext cx="8138484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xmlns="" id="{08EB6AE5-3D84-4CF9-8001-8164284CB6DC}"/>
              </a:ext>
            </a:extLst>
          </p:cNvPr>
          <p:cNvSpPr txBox="1"/>
          <p:nvPr/>
        </p:nvSpPr>
        <p:spPr>
          <a:xfrm>
            <a:off x="623795" y="257175"/>
            <a:ext cx="141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 smtClean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en-US" altLang="zh-CN" sz="1800" b="1" dirty="0" smtClean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</a:t>
            </a:r>
            <a:endParaRPr lang="en-US" altLang="zh-CN" sz="1800" b="1" dirty="0" smtClean="0">
              <a:solidFill>
                <a:srgbClr val="020B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6" y="1458098"/>
            <a:ext cx="5139076" cy="289073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58906" y="3316554"/>
            <a:ext cx="2919611" cy="4201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208035" y="2070992"/>
            <a:ext cx="2308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 port matched </a:t>
            </a:r>
            <a:endParaRPr lang="zh-CN" alt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7137263" y="2639028"/>
            <a:ext cx="321275" cy="75623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43778" y="3449182"/>
            <a:ext cx="2748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 signal detected </a:t>
            </a:r>
            <a:endParaRPr lang="zh-CN" alt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73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8876CA88-CECB-4684-A8A3-F79DC98D25A6}"/>
              </a:ext>
            </a:extLst>
          </p:cNvPr>
          <p:cNvSpPr txBox="1"/>
          <p:nvPr/>
        </p:nvSpPr>
        <p:spPr>
          <a:xfrm>
            <a:off x="1189928" y="2110085"/>
            <a:ext cx="676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 </a:t>
            </a:r>
            <a:endParaRPr lang="zh-CN" altLang="en-US" sz="1800" b="1" dirty="0">
              <a:solidFill>
                <a:srgbClr val="020B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3386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xmlns="" id="{174EF8A0-545F-45B9-94F0-D15A54D23870}"/>
              </a:ext>
            </a:extLst>
          </p:cNvPr>
          <p:cNvCxnSpPr>
            <a:cxnSpLocks/>
          </p:cNvCxnSpPr>
          <p:nvPr/>
        </p:nvCxnSpPr>
        <p:spPr>
          <a:xfrm>
            <a:off x="468469" y="657417"/>
            <a:ext cx="8138484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六边形 32">
            <a:extLst>
              <a:ext uri="{FF2B5EF4-FFF2-40B4-BE49-F238E27FC236}">
                <a16:creationId xmlns:a16="http://schemas.microsoft.com/office/drawing/2014/main" xmlns="" id="{DABA7C37-0AD0-40A6-9D9B-FE28827F881B}"/>
              </a:ext>
            </a:extLst>
          </p:cNvPr>
          <p:cNvSpPr/>
          <p:nvPr/>
        </p:nvSpPr>
        <p:spPr>
          <a:xfrm rot="16200000">
            <a:off x="4167939" y="2294150"/>
            <a:ext cx="792002" cy="720001"/>
          </a:xfrm>
          <a:prstGeom prst="hexagon">
            <a:avLst/>
          </a:prstGeom>
          <a:solidFill>
            <a:srgbClr val="F4F4F4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2" name="六边形 40">
            <a:extLst>
              <a:ext uri="{FF2B5EF4-FFF2-40B4-BE49-F238E27FC236}">
                <a16:creationId xmlns:a16="http://schemas.microsoft.com/office/drawing/2014/main" xmlns="" id="{A0F374D9-46B6-450D-B002-025EBE7E7C56}"/>
              </a:ext>
            </a:extLst>
          </p:cNvPr>
          <p:cNvSpPr/>
          <p:nvPr/>
        </p:nvSpPr>
        <p:spPr>
          <a:xfrm rot="16200000">
            <a:off x="4931446" y="2294150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3" name="六边形 46">
            <a:extLst>
              <a:ext uri="{FF2B5EF4-FFF2-40B4-BE49-F238E27FC236}">
                <a16:creationId xmlns:a16="http://schemas.microsoft.com/office/drawing/2014/main" xmlns="" id="{18730D8F-FB06-4153-A01D-BFD4C9CF24BE}"/>
              </a:ext>
            </a:extLst>
          </p:cNvPr>
          <p:cNvSpPr/>
          <p:nvPr/>
        </p:nvSpPr>
        <p:spPr>
          <a:xfrm rot="16200000">
            <a:off x="4552207" y="1643431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4" name="六边形 47">
            <a:extLst>
              <a:ext uri="{FF2B5EF4-FFF2-40B4-BE49-F238E27FC236}">
                <a16:creationId xmlns:a16="http://schemas.microsoft.com/office/drawing/2014/main" xmlns="" id="{AD88640F-29FB-4289-9009-2E102E82292B}"/>
              </a:ext>
            </a:extLst>
          </p:cNvPr>
          <p:cNvSpPr/>
          <p:nvPr/>
        </p:nvSpPr>
        <p:spPr>
          <a:xfrm rot="16200000">
            <a:off x="4555619" y="2953242"/>
            <a:ext cx="792001" cy="720002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5" name="六边形 48">
            <a:extLst>
              <a:ext uri="{FF2B5EF4-FFF2-40B4-BE49-F238E27FC236}">
                <a16:creationId xmlns:a16="http://schemas.microsoft.com/office/drawing/2014/main" xmlns="" id="{4E2621AE-8866-4872-B0FF-38214EBC7C99}"/>
              </a:ext>
            </a:extLst>
          </p:cNvPr>
          <p:cNvSpPr/>
          <p:nvPr/>
        </p:nvSpPr>
        <p:spPr>
          <a:xfrm rot="16200000">
            <a:off x="3796382" y="2953243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3054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6" name="六边形 49">
            <a:extLst>
              <a:ext uri="{FF2B5EF4-FFF2-40B4-BE49-F238E27FC236}">
                <a16:creationId xmlns:a16="http://schemas.microsoft.com/office/drawing/2014/main" xmlns="" id="{89AF8DA8-7ACC-4342-81DF-B489B45A68AC}"/>
              </a:ext>
            </a:extLst>
          </p:cNvPr>
          <p:cNvSpPr/>
          <p:nvPr/>
        </p:nvSpPr>
        <p:spPr>
          <a:xfrm rot="16200000">
            <a:off x="3398788" y="2294150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7" name="六边形 50">
            <a:extLst>
              <a:ext uri="{FF2B5EF4-FFF2-40B4-BE49-F238E27FC236}">
                <a16:creationId xmlns:a16="http://schemas.microsoft.com/office/drawing/2014/main" xmlns="" id="{6CEF6ED3-00D8-4205-B6A9-771FD71F406B}"/>
              </a:ext>
            </a:extLst>
          </p:cNvPr>
          <p:cNvSpPr/>
          <p:nvPr/>
        </p:nvSpPr>
        <p:spPr>
          <a:xfrm rot="16200000">
            <a:off x="3774802" y="1645266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grpSp>
        <p:nvGrpSpPr>
          <p:cNvPr id="78" name="Group 177">
            <a:extLst>
              <a:ext uri="{FF2B5EF4-FFF2-40B4-BE49-F238E27FC236}">
                <a16:creationId xmlns:a16="http://schemas.microsoft.com/office/drawing/2014/main" xmlns="" id="{B62E0E16-0121-4472-A5B8-95A6F6CD02D9}"/>
              </a:ext>
            </a:extLst>
          </p:cNvPr>
          <p:cNvGrpSpPr/>
          <p:nvPr/>
        </p:nvGrpSpPr>
        <p:grpSpPr>
          <a:xfrm>
            <a:off x="4417734" y="2458900"/>
            <a:ext cx="308531" cy="351049"/>
            <a:chOff x="8783638" y="3568701"/>
            <a:chExt cx="646285" cy="646285"/>
          </a:xfrm>
          <a:solidFill>
            <a:srgbClr val="FFFFFF"/>
          </a:solidFill>
        </p:grpSpPr>
        <p:sp>
          <p:nvSpPr>
            <p:cNvPr id="79" name="Freeform 99">
              <a:extLst>
                <a:ext uri="{FF2B5EF4-FFF2-40B4-BE49-F238E27FC236}">
                  <a16:creationId xmlns:a16="http://schemas.microsoft.com/office/drawing/2014/main" xmlns="" id="{295B1631-4977-40CC-B588-38BC5D997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83638" y="3568701"/>
              <a:ext cx="646285" cy="646285"/>
            </a:xfrm>
            <a:custGeom>
              <a:avLst/>
              <a:gdLst/>
              <a:ahLst/>
              <a:cxnLst>
                <a:cxn ang="0">
                  <a:pos x="80" y="38"/>
                </a:cxn>
                <a:cxn ang="0">
                  <a:pos x="62" y="0"/>
                </a:cxn>
                <a:cxn ang="0">
                  <a:pos x="35" y="39"/>
                </a:cxn>
                <a:cxn ang="0">
                  <a:pos x="31" y="41"/>
                </a:cxn>
                <a:cxn ang="0">
                  <a:pos x="12" y="38"/>
                </a:cxn>
                <a:cxn ang="0">
                  <a:pos x="0" y="111"/>
                </a:cxn>
                <a:cxn ang="0">
                  <a:pos x="23" y="123"/>
                </a:cxn>
                <a:cxn ang="0">
                  <a:pos x="34" y="116"/>
                </a:cxn>
                <a:cxn ang="0">
                  <a:pos x="35" y="116"/>
                </a:cxn>
                <a:cxn ang="0">
                  <a:pos x="73" y="123"/>
                </a:cxn>
                <a:cxn ang="0">
                  <a:pos x="108" y="115"/>
                </a:cxn>
                <a:cxn ang="0">
                  <a:pos x="110" y="104"/>
                </a:cxn>
                <a:cxn ang="0">
                  <a:pos x="116" y="84"/>
                </a:cxn>
                <a:cxn ang="0">
                  <a:pos x="120" y="64"/>
                </a:cxn>
                <a:cxn ang="0">
                  <a:pos x="123" y="55"/>
                </a:cxn>
                <a:cxn ang="0">
                  <a:pos x="112" y="40"/>
                </a:cxn>
                <a:cxn ang="0">
                  <a:pos x="23" y="115"/>
                </a:cxn>
                <a:cxn ang="0">
                  <a:pos x="8" y="111"/>
                </a:cxn>
                <a:cxn ang="0">
                  <a:pos x="12" y="46"/>
                </a:cxn>
                <a:cxn ang="0">
                  <a:pos x="27" y="50"/>
                </a:cxn>
                <a:cxn ang="0">
                  <a:pos x="115" y="56"/>
                </a:cxn>
                <a:cxn ang="0">
                  <a:pos x="100" y="61"/>
                </a:cxn>
                <a:cxn ang="0">
                  <a:pos x="100" y="65"/>
                </a:cxn>
                <a:cxn ang="0">
                  <a:pos x="114" y="72"/>
                </a:cxn>
                <a:cxn ang="0">
                  <a:pos x="96" y="81"/>
                </a:cxn>
                <a:cxn ang="0">
                  <a:pos x="96" y="84"/>
                </a:cxn>
                <a:cxn ang="0">
                  <a:pos x="109" y="92"/>
                </a:cxn>
                <a:cxn ang="0">
                  <a:pos x="92" y="100"/>
                </a:cxn>
                <a:cxn ang="0">
                  <a:pos x="92" y="104"/>
                </a:cxn>
                <a:cxn ang="0">
                  <a:pos x="102" y="109"/>
                </a:cxn>
                <a:cxn ang="0">
                  <a:pos x="94" y="115"/>
                </a:cxn>
                <a:cxn ang="0">
                  <a:pos x="52" y="113"/>
                </a:cxn>
                <a:cxn ang="0">
                  <a:pos x="31" y="105"/>
                </a:cxn>
                <a:cxn ang="0">
                  <a:pos x="34" y="48"/>
                </a:cxn>
                <a:cxn ang="0">
                  <a:pos x="58" y="11"/>
                </a:cxn>
                <a:cxn ang="0">
                  <a:pos x="73" y="26"/>
                </a:cxn>
                <a:cxn ang="0">
                  <a:pos x="111" y="47"/>
                </a:cxn>
                <a:cxn ang="0">
                  <a:pos x="115" y="56"/>
                </a:cxn>
                <a:cxn ang="0">
                  <a:pos x="115" y="56"/>
                </a:cxn>
              </a:cxnLst>
              <a:rect l="0" t="0" r="r" b="b"/>
              <a:pathLst>
                <a:path w="123" h="123">
                  <a:moveTo>
                    <a:pt x="112" y="40"/>
                  </a:moveTo>
                  <a:cubicBezTo>
                    <a:pt x="107" y="39"/>
                    <a:pt x="96" y="39"/>
                    <a:pt x="80" y="38"/>
                  </a:cubicBezTo>
                  <a:cubicBezTo>
                    <a:pt x="80" y="35"/>
                    <a:pt x="81" y="32"/>
                    <a:pt x="81" y="26"/>
                  </a:cubicBezTo>
                  <a:cubicBezTo>
                    <a:pt x="81" y="12"/>
                    <a:pt x="71" y="0"/>
                    <a:pt x="62" y="0"/>
                  </a:cubicBezTo>
                  <a:cubicBezTo>
                    <a:pt x="55" y="0"/>
                    <a:pt x="50" y="5"/>
                    <a:pt x="50" y="11"/>
                  </a:cubicBezTo>
                  <a:cubicBezTo>
                    <a:pt x="50" y="19"/>
                    <a:pt x="48" y="32"/>
                    <a:pt x="35" y="39"/>
                  </a:cubicBezTo>
                  <a:cubicBezTo>
                    <a:pt x="34" y="40"/>
                    <a:pt x="31" y="41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9" y="40"/>
                    <a:pt x="26" y="38"/>
                    <a:pt x="23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6" y="38"/>
                    <a:pt x="0" y="43"/>
                    <a:pt x="0" y="5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8"/>
                    <a:pt x="6" y="123"/>
                    <a:pt x="12" y="123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8" y="123"/>
                    <a:pt x="32" y="120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4" y="116"/>
                    <a:pt x="35" y="116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37" y="117"/>
                    <a:pt x="41" y="118"/>
                    <a:pt x="50" y="120"/>
                  </a:cubicBezTo>
                  <a:cubicBezTo>
                    <a:pt x="52" y="121"/>
                    <a:pt x="63" y="123"/>
                    <a:pt x="73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101" y="123"/>
                    <a:pt x="105" y="120"/>
                    <a:pt x="108" y="115"/>
                  </a:cubicBezTo>
                  <a:cubicBezTo>
                    <a:pt x="108" y="115"/>
                    <a:pt x="109" y="114"/>
                    <a:pt x="110" y="111"/>
                  </a:cubicBezTo>
                  <a:cubicBezTo>
                    <a:pt x="110" y="109"/>
                    <a:pt x="110" y="107"/>
                    <a:pt x="110" y="104"/>
                  </a:cubicBezTo>
                  <a:cubicBezTo>
                    <a:pt x="114" y="102"/>
                    <a:pt x="115" y="97"/>
                    <a:pt x="116" y="95"/>
                  </a:cubicBezTo>
                  <a:cubicBezTo>
                    <a:pt x="118" y="90"/>
                    <a:pt x="117" y="87"/>
                    <a:pt x="116" y="84"/>
                  </a:cubicBezTo>
                  <a:cubicBezTo>
                    <a:pt x="118" y="82"/>
                    <a:pt x="120" y="79"/>
                    <a:pt x="121" y="73"/>
                  </a:cubicBezTo>
                  <a:cubicBezTo>
                    <a:pt x="122" y="70"/>
                    <a:pt x="121" y="67"/>
                    <a:pt x="120" y="64"/>
                  </a:cubicBezTo>
                  <a:cubicBezTo>
                    <a:pt x="122" y="62"/>
                    <a:pt x="123" y="59"/>
                    <a:pt x="123" y="56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55"/>
                    <a:pt x="123" y="54"/>
                    <a:pt x="123" y="53"/>
                  </a:cubicBezTo>
                  <a:cubicBezTo>
                    <a:pt x="123" y="48"/>
                    <a:pt x="120" y="42"/>
                    <a:pt x="112" y="40"/>
                  </a:cubicBezTo>
                  <a:close/>
                  <a:moveTo>
                    <a:pt x="27" y="111"/>
                  </a:moveTo>
                  <a:cubicBezTo>
                    <a:pt x="27" y="113"/>
                    <a:pt x="26" y="115"/>
                    <a:pt x="23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0" y="115"/>
                    <a:pt x="8" y="113"/>
                    <a:pt x="8" y="111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8"/>
                    <a:pt x="10" y="46"/>
                    <a:pt x="12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6" y="46"/>
                    <a:pt x="27" y="48"/>
                    <a:pt x="27" y="50"/>
                  </a:cubicBezTo>
                  <a:lnTo>
                    <a:pt x="27" y="111"/>
                  </a:lnTo>
                  <a:close/>
                  <a:moveTo>
                    <a:pt x="115" y="56"/>
                  </a:moveTo>
                  <a:cubicBezTo>
                    <a:pt x="115" y="58"/>
                    <a:pt x="114" y="61"/>
                    <a:pt x="108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1"/>
                    <a:pt x="98" y="62"/>
                    <a:pt x="98" y="63"/>
                  </a:cubicBezTo>
                  <a:cubicBezTo>
                    <a:pt x="98" y="64"/>
                    <a:pt x="99" y="65"/>
                    <a:pt x="100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13" y="65"/>
                    <a:pt x="114" y="70"/>
                    <a:pt x="114" y="72"/>
                  </a:cubicBezTo>
                  <a:cubicBezTo>
                    <a:pt x="113" y="75"/>
                    <a:pt x="112" y="81"/>
                    <a:pt x="105" y="81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5" y="81"/>
                    <a:pt x="94" y="81"/>
                    <a:pt x="94" y="82"/>
                  </a:cubicBezTo>
                  <a:cubicBezTo>
                    <a:pt x="94" y="83"/>
                    <a:pt x="95" y="84"/>
                    <a:pt x="96" y="84"/>
                  </a:cubicBezTo>
                  <a:cubicBezTo>
                    <a:pt x="104" y="84"/>
                    <a:pt x="104" y="84"/>
                    <a:pt x="104" y="84"/>
                  </a:cubicBezTo>
                  <a:cubicBezTo>
                    <a:pt x="110" y="84"/>
                    <a:pt x="110" y="89"/>
                    <a:pt x="109" y="92"/>
                  </a:cubicBezTo>
                  <a:cubicBezTo>
                    <a:pt x="108" y="96"/>
                    <a:pt x="107" y="100"/>
                    <a:pt x="99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1" y="100"/>
                    <a:pt x="90" y="101"/>
                    <a:pt x="90" y="102"/>
                  </a:cubicBezTo>
                  <a:cubicBezTo>
                    <a:pt x="90" y="103"/>
                    <a:pt x="91" y="104"/>
                    <a:pt x="92" y="104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103" y="104"/>
                    <a:pt x="103" y="108"/>
                    <a:pt x="102" y="109"/>
                  </a:cubicBezTo>
                  <a:cubicBezTo>
                    <a:pt x="102" y="110"/>
                    <a:pt x="101" y="112"/>
                    <a:pt x="101" y="112"/>
                  </a:cubicBezTo>
                  <a:cubicBezTo>
                    <a:pt x="100" y="114"/>
                    <a:pt x="98" y="115"/>
                    <a:pt x="94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63" y="115"/>
                    <a:pt x="52" y="113"/>
                    <a:pt x="52" y="113"/>
                  </a:cubicBezTo>
                  <a:cubicBezTo>
                    <a:pt x="36" y="109"/>
                    <a:pt x="35" y="109"/>
                    <a:pt x="34" y="108"/>
                  </a:cubicBezTo>
                  <a:cubicBezTo>
                    <a:pt x="34" y="108"/>
                    <a:pt x="31" y="108"/>
                    <a:pt x="31" y="105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0"/>
                    <a:pt x="32" y="49"/>
                    <a:pt x="34" y="48"/>
                  </a:cubicBezTo>
                  <a:cubicBezTo>
                    <a:pt x="34" y="48"/>
                    <a:pt x="35" y="48"/>
                    <a:pt x="35" y="48"/>
                  </a:cubicBezTo>
                  <a:cubicBezTo>
                    <a:pt x="52" y="40"/>
                    <a:pt x="58" y="25"/>
                    <a:pt x="58" y="11"/>
                  </a:cubicBezTo>
                  <a:cubicBezTo>
                    <a:pt x="58" y="10"/>
                    <a:pt x="59" y="8"/>
                    <a:pt x="62" y="8"/>
                  </a:cubicBezTo>
                  <a:cubicBezTo>
                    <a:pt x="66" y="8"/>
                    <a:pt x="73" y="16"/>
                    <a:pt x="73" y="26"/>
                  </a:cubicBezTo>
                  <a:cubicBezTo>
                    <a:pt x="73" y="35"/>
                    <a:pt x="73" y="37"/>
                    <a:pt x="69" y="46"/>
                  </a:cubicBezTo>
                  <a:cubicBezTo>
                    <a:pt x="108" y="46"/>
                    <a:pt x="107" y="47"/>
                    <a:pt x="111" y="47"/>
                  </a:cubicBezTo>
                  <a:cubicBezTo>
                    <a:pt x="115" y="49"/>
                    <a:pt x="115" y="52"/>
                    <a:pt x="115" y="53"/>
                  </a:cubicBezTo>
                  <a:cubicBezTo>
                    <a:pt x="115" y="55"/>
                    <a:pt x="115" y="54"/>
                    <a:pt x="115" y="56"/>
                  </a:cubicBezTo>
                  <a:close/>
                  <a:moveTo>
                    <a:pt x="115" y="56"/>
                  </a:moveTo>
                  <a:cubicBezTo>
                    <a:pt x="115" y="56"/>
                    <a:pt x="115" y="56"/>
                    <a:pt x="115" y="5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100">
              <a:extLst>
                <a:ext uri="{FF2B5EF4-FFF2-40B4-BE49-F238E27FC236}">
                  <a16:creationId xmlns:a16="http://schemas.microsoft.com/office/drawing/2014/main" xmlns="" id="{CF93BBF6-6B54-42FF-9C5D-3677A3DCEB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18563" y="3862388"/>
              <a:ext cx="33338" cy="317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5"/>
                </a:cxn>
                <a:cxn ang="0">
                  <a:pos x="6" y="11"/>
                </a:cxn>
                <a:cxn ang="0">
                  <a:pos x="11" y="5"/>
                </a:cxn>
                <a:cxn ang="0">
                  <a:pos x="6" y="0"/>
                </a:cxn>
                <a:cxn ang="0">
                  <a:pos x="6" y="7"/>
                </a:cxn>
                <a:cxn ang="0">
                  <a:pos x="4" y="5"/>
                </a:cxn>
                <a:cxn ang="0">
                  <a:pos x="6" y="4"/>
                </a:cxn>
                <a:cxn ang="0">
                  <a:pos x="8" y="5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2" y="11"/>
                    <a:pt x="6" y="11"/>
                  </a:cubicBezTo>
                  <a:cubicBezTo>
                    <a:pt x="9" y="11"/>
                    <a:pt x="11" y="9"/>
                    <a:pt x="11" y="5"/>
                  </a:cubicBezTo>
                  <a:cubicBezTo>
                    <a:pt x="11" y="2"/>
                    <a:pt x="9" y="0"/>
                    <a:pt x="6" y="0"/>
                  </a:cubicBezTo>
                  <a:close/>
                  <a:moveTo>
                    <a:pt x="6" y="7"/>
                  </a:moveTo>
                  <a:cubicBezTo>
                    <a:pt x="5" y="7"/>
                    <a:pt x="4" y="6"/>
                    <a:pt x="4" y="5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7" y="4"/>
                    <a:pt x="8" y="4"/>
                    <a:pt x="8" y="5"/>
                  </a:cubicBezTo>
                  <a:cubicBezTo>
                    <a:pt x="8" y="6"/>
                    <a:pt x="7" y="7"/>
                    <a:pt x="6" y="7"/>
                  </a:cubicBezTo>
                  <a:close/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1" name="Freeform 47">
            <a:extLst>
              <a:ext uri="{FF2B5EF4-FFF2-40B4-BE49-F238E27FC236}">
                <a16:creationId xmlns:a16="http://schemas.microsoft.com/office/drawing/2014/main" xmlns="" id="{6C572163-0CFB-4EEF-8517-A50453B57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676" y="1808722"/>
            <a:ext cx="402524" cy="351049"/>
          </a:xfrm>
          <a:custGeom>
            <a:avLst/>
            <a:gdLst>
              <a:gd name="T0" fmla="*/ 221804 w 498"/>
              <a:gd name="T1" fmla="*/ 194813 h 435"/>
              <a:gd name="T2" fmla="*/ 221804 w 498"/>
              <a:gd name="T3" fmla="*/ 194813 h 435"/>
              <a:gd name="T4" fmla="*/ 217341 w 498"/>
              <a:gd name="T5" fmla="*/ 147232 h 435"/>
              <a:gd name="T6" fmla="*/ 189671 w 498"/>
              <a:gd name="T7" fmla="*/ 131521 h 435"/>
              <a:gd name="T8" fmla="*/ 166018 w 498"/>
              <a:gd name="T9" fmla="*/ 103691 h 435"/>
              <a:gd name="T10" fmla="*/ 174051 w 498"/>
              <a:gd name="T11" fmla="*/ 87980 h 435"/>
              <a:gd name="T12" fmla="*/ 182084 w 498"/>
              <a:gd name="T13" fmla="*/ 71372 h 435"/>
              <a:gd name="T14" fmla="*/ 178068 w 498"/>
              <a:gd name="T15" fmla="*/ 67781 h 435"/>
              <a:gd name="T16" fmla="*/ 182084 w 498"/>
              <a:gd name="T17" fmla="*/ 51621 h 435"/>
              <a:gd name="T18" fmla="*/ 154415 w 498"/>
              <a:gd name="T19" fmla="*/ 27830 h 435"/>
              <a:gd name="T20" fmla="*/ 126745 w 498"/>
              <a:gd name="T21" fmla="*/ 51621 h 435"/>
              <a:gd name="T22" fmla="*/ 130762 w 498"/>
              <a:gd name="T23" fmla="*/ 67781 h 435"/>
              <a:gd name="T24" fmla="*/ 126745 w 498"/>
              <a:gd name="T25" fmla="*/ 71372 h 435"/>
              <a:gd name="T26" fmla="*/ 134778 w 498"/>
              <a:gd name="T27" fmla="*/ 87980 h 435"/>
              <a:gd name="T28" fmla="*/ 138795 w 498"/>
              <a:gd name="T29" fmla="*/ 103691 h 435"/>
              <a:gd name="T30" fmla="*/ 130762 w 498"/>
              <a:gd name="T31" fmla="*/ 123441 h 435"/>
              <a:gd name="T32" fmla="*/ 170035 w 498"/>
              <a:gd name="T33" fmla="*/ 163392 h 435"/>
              <a:gd name="T34" fmla="*/ 170035 w 498"/>
              <a:gd name="T35" fmla="*/ 194813 h 435"/>
              <a:gd name="T36" fmla="*/ 221804 w 498"/>
              <a:gd name="T37" fmla="*/ 194813 h 435"/>
              <a:gd name="T38" fmla="*/ 115142 w 498"/>
              <a:gd name="T39" fmla="*/ 135561 h 435"/>
              <a:gd name="T40" fmla="*/ 115142 w 498"/>
              <a:gd name="T41" fmla="*/ 135561 h 435"/>
              <a:gd name="T42" fmla="*/ 83455 w 498"/>
              <a:gd name="T43" fmla="*/ 103691 h 435"/>
              <a:gd name="T44" fmla="*/ 95059 w 498"/>
              <a:gd name="T45" fmla="*/ 75412 h 435"/>
              <a:gd name="T46" fmla="*/ 103092 w 498"/>
              <a:gd name="T47" fmla="*/ 59701 h 435"/>
              <a:gd name="T48" fmla="*/ 99075 w 498"/>
              <a:gd name="T49" fmla="*/ 51621 h 435"/>
              <a:gd name="T50" fmla="*/ 103092 w 498"/>
              <a:gd name="T51" fmla="*/ 31870 h 435"/>
              <a:gd name="T52" fmla="*/ 67389 w 498"/>
              <a:gd name="T53" fmla="*/ 0 h 435"/>
              <a:gd name="T54" fmla="*/ 31686 w 498"/>
              <a:gd name="T55" fmla="*/ 31870 h 435"/>
              <a:gd name="T56" fmla="*/ 31686 w 498"/>
              <a:gd name="T57" fmla="*/ 51621 h 435"/>
              <a:gd name="T58" fmla="*/ 31686 w 498"/>
              <a:gd name="T59" fmla="*/ 59701 h 435"/>
              <a:gd name="T60" fmla="*/ 39719 w 498"/>
              <a:gd name="T61" fmla="*/ 75412 h 435"/>
              <a:gd name="T62" fmla="*/ 47753 w 498"/>
              <a:gd name="T63" fmla="*/ 103691 h 435"/>
              <a:gd name="T64" fmla="*/ 20083 w 498"/>
              <a:gd name="T65" fmla="*/ 135561 h 435"/>
              <a:gd name="T66" fmla="*/ 0 w 498"/>
              <a:gd name="T67" fmla="*/ 155312 h 435"/>
              <a:gd name="T68" fmla="*/ 0 w 498"/>
              <a:gd name="T69" fmla="*/ 194813 h 435"/>
              <a:gd name="T70" fmla="*/ 154415 w 498"/>
              <a:gd name="T71" fmla="*/ 194813 h 435"/>
              <a:gd name="T72" fmla="*/ 154415 w 498"/>
              <a:gd name="T73" fmla="*/ 163392 h 435"/>
              <a:gd name="T74" fmla="*/ 115142 w 498"/>
              <a:gd name="T75" fmla="*/ 135561 h 435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2" name="Freeform 109">
            <a:extLst>
              <a:ext uri="{FF2B5EF4-FFF2-40B4-BE49-F238E27FC236}">
                <a16:creationId xmlns:a16="http://schemas.microsoft.com/office/drawing/2014/main" xmlns="" id="{D8C232BC-3348-400C-97E3-01EE55E00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0765" y="2458900"/>
            <a:ext cx="383720" cy="386154"/>
          </a:xfrm>
          <a:custGeom>
            <a:avLst/>
            <a:gdLst>
              <a:gd name="T0" fmla="*/ 116822 w 634"/>
              <a:gd name="T1" fmla="*/ 0 h 634"/>
              <a:gd name="T2" fmla="*/ 116822 w 634"/>
              <a:gd name="T3" fmla="*/ 228190 h 634"/>
              <a:gd name="T4" fmla="*/ 116822 w 634"/>
              <a:gd name="T5" fmla="*/ 0 h 634"/>
              <a:gd name="T6" fmla="*/ 196507 w 634"/>
              <a:gd name="T7" fmla="*/ 58399 h 634"/>
              <a:gd name="T8" fmla="*/ 159369 w 634"/>
              <a:gd name="T9" fmla="*/ 105984 h 634"/>
              <a:gd name="T10" fmla="*/ 196507 w 634"/>
              <a:gd name="T11" fmla="*/ 58399 h 634"/>
              <a:gd name="T12" fmla="*/ 186051 w 634"/>
              <a:gd name="T13" fmla="*/ 47945 h 634"/>
              <a:gd name="T14" fmla="*/ 138096 w 634"/>
              <a:gd name="T15" fmla="*/ 21269 h 634"/>
              <a:gd name="T16" fmla="*/ 85093 w 634"/>
              <a:gd name="T17" fmla="*/ 105984 h 634"/>
              <a:gd name="T18" fmla="*/ 90501 w 634"/>
              <a:gd name="T19" fmla="*/ 69214 h 634"/>
              <a:gd name="T20" fmla="*/ 138096 w 634"/>
              <a:gd name="T21" fmla="*/ 69214 h 634"/>
              <a:gd name="T22" fmla="*/ 85093 w 634"/>
              <a:gd name="T23" fmla="*/ 105984 h 634"/>
              <a:gd name="T24" fmla="*/ 143504 w 634"/>
              <a:gd name="T25" fmla="*/ 122206 h 634"/>
              <a:gd name="T26" fmla="*/ 116822 w 634"/>
              <a:gd name="T27" fmla="*/ 159336 h 634"/>
              <a:gd name="T28" fmla="*/ 85093 w 634"/>
              <a:gd name="T29" fmla="*/ 122206 h 634"/>
              <a:gd name="T30" fmla="*/ 106366 w 634"/>
              <a:gd name="T31" fmla="*/ 15862 h 634"/>
              <a:gd name="T32" fmla="*/ 116822 w 634"/>
              <a:gd name="T33" fmla="*/ 15862 h 634"/>
              <a:gd name="T34" fmla="*/ 138096 w 634"/>
              <a:gd name="T35" fmla="*/ 58399 h 634"/>
              <a:gd name="T36" fmla="*/ 95549 w 634"/>
              <a:gd name="T37" fmla="*/ 58399 h 634"/>
              <a:gd name="T38" fmla="*/ 90501 w 634"/>
              <a:gd name="T39" fmla="*/ 21269 h 634"/>
              <a:gd name="T40" fmla="*/ 79684 w 634"/>
              <a:gd name="T41" fmla="*/ 52992 h 634"/>
              <a:gd name="T42" fmla="*/ 90501 w 634"/>
              <a:gd name="T43" fmla="*/ 21269 h 634"/>
              <a:gd name="T44" fmla="*/ 32090 w 634"/>
              <a:gd name="T45" fmla="*/ 58399 h 634"/>
              <a:gd name="T46" fmla="*/ 74637 w 634"/>
              <a:gd name="T47" fmla="*/ 105984 h 634"/>
              <a:gd name="T48" fmla="*/ 32090 w 634"/>
              <a:gd name="T49" fmla="*/ 58399 h 634"/>
              <a:gd name="T50" fmla="*/ 32090 w 634"/>
              <a:gd name="T51" fmla="*/ 169790 h 634"/>
              <a:gd name="T52" fmla="*/ 74637 w 634"/>
              <a:gd name="T53" fmla="*/ 122206 h 634"/>
              <a:gd name="T54" fmla="*/ 32090 w 634"/>
              <a:gd name="T55" fmla="*/ 169790 h 634"/>
              <a:gd name="T56" fmla="*/ 42546 w 634"/>
              <a:gd name="T57" fmla="*/ 180605 h 634"/>
              <a:gd name="T58" fmla="*/ 90501 w 634"/>
              <a:gd name="T59" fmla="*/ 212328 h 634"/>
              <a:gd name="T60" fmla="*/ 122231 w 634"/>
              <a:gd name="T61" fmla="*/ 212328 h 634"/>
              <a:gd name="T62" fmla="*/ 116822 w 634"/>
              <a:gd name="T63" fmla="*/ 212328 h 634"/>
              <a:gd name="T64" fmla="*/ 95549 w 634"/>
              <a:gd name="T65" fmla="*/ 169790 h 634"/>
              <a:gd name="T66" fmla="*/ 138096 w 634"/>
              <a:gd name="T67" fmla="*/ 169790 h 634"/>
              <a:gd name="T68" fmla="*/ 138096 w 634"/>
              <a:gd name="T69" fmla="*/ 212328 h 634"/>
              <a:gd name="T70" fmla="*/ 148552 w 634"/>
              <a:gd name="T71" fmla="*/ 175198 h 634"/>
              <a:gd name="T72" fmla="*/ 138096 w 634"/>
              <a:gd name="T73" fmla="*/ 212328 h 634"/>
              <a:gd name="T74" fmla="*/ 196507 w 634"/>
              <a:gd name="T75" fmla="*/ 169790 h 634"/>
              <a:gd name="T76" fmla="*/ 159369 w 634"/>
              <a:gd name="T77" fmla="*/ 122206 h 634"/>
              <a:gd name="T78" fmla="*/ 196507 w 634"/>
              <a:gd name="T79" fmla="*/ 169790 h 63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34"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47"/>
                  <a:pt x="0" y="324"/>
                </a:cubicBezTo>
                <a:cubicBezTo>
                  <a:pt x="0" y="486"/>
                  <a:pt x="148" y="633"/>
                  <a:pt x="324" y="633"/>
                </a:cubicBezTo>
                <a:cubicBezTo>
                  <a:pt x="486" y="633"/>
                  <a:pt x="633" y="486"/>
                  <a:pt x="633" y="324"/>
                </a:cubicBezTo>
                <a:cubicBezTo>
                  <a:pt x="633" y="147"/>
                  <a:pt x="486" y="0"/>
                  <a:pt x="324" y="0"/>
                </a:cubicBezTo>
                <a:close/>
                <a:moveTo>
                  <a:pt x="545" y="162"/>
                </a:moveTo>
                <a:lnTo>
                  <a:pt x="545" y="162"/>
                </a:lnTo>
                <a:cubicBezTo>
                  <a:pt x="574" y="206"/>
                  <a:pt x="589" y="251"/>
                  <a:pt x="589" y="294"/>
                </a:cubicBezTo>
                <a:cubicBezTo>
                  <a:pt x="442" y="294"/>
                  <a:pt x="442" y="294"/>
                  <a:pt x="442" y="294"/>
                </a:cubicBezTo>
                <a:cubicBezTo>
                  <a:pt x="442" y="265"/>
                  <a:pt x="427" y="221"/>
                  <a:pt x="427" y="192"/>
                </a:cubicBezTo>
                <a:cubicBezTo>
                  <a:pt x="471" y="192"/>
                  <a:pt x="516" y="177"/>
                  <a:pt x="545" y="162"/>
                </a:cubicBezTo>
                <a:close/>
                <a:moveTo>
                  <a:pt x="516" y="133"/>
                </a:moveTo>
                <a:lnTo>
                  <a:pt x="516" y="133"/>
                </a:lnTo>
                <a:cubicBezTo>
                  <a:pt x="486" y="147"/>
                  <a:pt x="457" y="147"/>
                  <a:pt x="412" y="147"/>
                </a:cubicBezTo>
                <a:cubicBezTo>
                  <a:pt x="412" y="118"/>
                  <a:pt x="398" y="89"/>
                  <a:pt x="383" y="59"/>
                </a:cubicBezTo>
                <a:cubicBezTo>
                  <a:pt x="442" y="59"/>
                  <a:pt x="486" y="89"/>
                  <a:pt x="516" y="133"/>
                </a:cubicBezTo>
                <a:close/>
                <a:moveTo>
                  <a:pt x="236" y="294"/>
                </a:moveTo>
                <a:lnTo>
                  <a:pt x="236" y="294"/>
                </a:lnTo>
                <a:cubicBezTo>
                  <a:pt x="236" y="265"/>
                  <a:pt x="251" y="236"/>
                  <a:pt x="251" y="192"/>
                </a:cubicBezTo>
                <a:cubicBezTo>
                  <a:pt x="280" y="206"/>
                  <a:pt x="295" y="206"/>
                  <a:pt x="324" y="206"/>
                </a:cubicBezTo>
                <a:cubicBezTo>
                  <a:pt x="339" y="206"/>
                  <a:pt x="369" y="206"/>
                  <a:pt x="383" y="192"/>
                </a:cubicBezTo>
                <a:cubicBezTo>
                  <a:pt x="398" y="236"/>
                  <a:pt x="398" y="265"/>
                  <a:pt x="398" y="294"/>
                </a:cubicBezTo>
                <a:lnTo>
                  <a:pt x="236" y="294"/>
                </a:lnTo>
                <a:close/>
                <a:moveTo>
                  <a:pt x="398" y="339"/>
                </a:moveTo>
                <a:lnTo>
                  <a:pt x="398" y="339"/>
                </a:lnTo>
                <a:cubicBezTo>
                  <a:pt x="398" y="368"/>
                  <a:pt x="398" y="412"/>
                  <a:pt x="383" y="442"/>
                </a:cubicBezTo>
                <a:cubicBezTo>
                  <a:pt x="369" y="442"/>
                  <a:pt x="339" y="442"/>
                  <a:pt x="324" y="442"/>
                </a:cubicBezTo>
                <a:cubicBezTo>
                  <a:pt x="295" y="442"/>
                  <a:pt x="280" y="442"/>
                  <a:pt x="251" y="442"/>
                </a:cubicBezTo>
                <a:cubicBezTo>
                  <a:pt x="251" y="412"/>
                  <a:pt x="236" y="368"/>
                  <a:pt x="236" y="339"/>
                </a:cubicBezTo>
                <a:lnTo>
                  <a:pt x="398" y="339"/>
                </a:lnTo>
                <a:close/>
                <a:moveTo>
                  <a:pt x="295" y="44"/>
                </a:moveTo>
                <a:lnTo>
                  <a:pt x="295" y="44"/>
                </a:lnTo>
                <a:cubicBezTo>
                  <a:pt x="310" y="44"/>
                  <a:pt x="310" y="44"/>
                  <a:pt x="324" y="44"/>
                </a:cubicBezTo>
                <a:lnTo>
                  <a:pt x="339" y="44"/>
                </a:lnTo>
                <a:cubicBezTo>
                  <a:pt x="354" y="74"/>
                  <a:pt x="369" y="118"/>
                  <a:pt x="383" y="162"/>
                </a:cubicBezTo>
                <a:cubicBezTo>
                  <a:pt x="354" y="162"/>
                  <a:pt x="339" y="162"/>
                  <a:pt x="324" y="162"/>
                </a:cubicBezTo>
                <a:cubicBezTo>
                  <a:pt x="295" y="162"/>
                  <a:pt x="280" y="162"/>
                  <a:pt x="265" y="162"/>
                </a:cubicBezTo>
                <a:cubicBezTo>
                  <a:pt x="265" y="118"/>
                  <a:pt x="280" y="74"/>
                  <a:pt x="295" y="44"/>
                </a:cubicBezTo>
                <a:close/>
                <a:moveTo>
                  <a:pt x="251" y="59"/>
                </a:moveTo>
                <a:lnTo>
                  <a:pt x="251" y="59"/>
                </a:lnTo>
                <a:cubicBezTo>
                  <a:pt x="236" y="89"/>
                  <a:pt x="221" y="118"/>
                  <a:pt x="221" y="147"/>
                </a:cubicBezTo>
                <a:cubicBezTo>
                  <a:pt x="192" y="147"/>
                  <a:pt x="148" y="147"/>
                  <a:pt x="118" y="133"/>
                </a:cubicBezTo>
                <a:cubicBezTo>
                  <a:pt x="148" y="89"/>
                  <a:pt x="207" y="59"/>
                  <a:pt x="251" y="5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133" y="177"/>
                  <a:pt x="177" y="192"/>
                  <a:pt x="207" y="192"/>
                </a:cubicBezTo>
                <a:cubicBezTo>
                  <a:pt x="207" y="221"/>
                  <a:pt x="207" y="265"/>
                  <a:pt x="207" y="294"/>
                </a:cubicBezTo>
                <a:cubicBezTo>
                  <a:pt x="44" y="294"/>
                  <a:pt x="44" y="294"/>
                  <a:pt x="44" y="294"/>
                </a:cubicBezTo>
                <a:cubicBezTo>
                  <a:pt x="44" y="251"/>
                  <a:pt x="59" y="206"/>
                  <a:pt x="89" y="162"/>
                </a:cubicBezTo>
                <a:close/>
                <a:moveTo>
                  <a:pt x="89" y="471"/>
                </a:moveTo>
                <a:lnTo>
                  <a:pt x="89" y="471"/>
                </a:lnTo>
                <a:cubicBezTo>
                  <a:pt x="59" y="427"/>
                  <a:pt x="44" y="383"/>
                  <a:pt x="44" y="339"/>
                </a:cubicBezTo>
                <a:cubicBezTo>
                  <a:pt x="207" y="339"/>
                  <a:pt x="207" y="339"/>
                  <a:pt x="207" y="339"/>
                </a:cubicBezTo>
                <a:cubicBezTo>
                  <a:pt x="207" y="368"/>
                  <a:pt x="207" y="412"/>
                  <a:pt x="207" y="442"/>
                </a:cubicBezTo>
                <a:cubicBezTo>
                  <a:pt x="177" y="457"/>
                  <a:pt x="133" y="457"/>
                  <a:pt x="89" y="471"/>
                </a:cubicBezTo>
                <a:close/>
                <a:moveTo>
                  <a:pt x="118" y="501"/>
                </a:moveTo>
                <a:lnTo>
                  <a:pt x="118" y="501"/>
                </a:lnTo>
                <a:cubicBezTo>
                  <a:pt x="148" y="501"/>
                  <a:pt x="192" y="486"/>
                  <a:pt x="221" y="486"/>
                </a:cubicBezTo>
                <a:cubicBezTo>
                  <a:pt x="221" y="515"/>
                  <a:pt x="236" y="560"/>
                  <a:pt x="251" y="589"/>
                </a:cubicBezTo>
                <a:cubicBezTo>
                  <a:pt x="207" y="574"/>
                  <a:pt x="148" y="545"/>
                  <a:pt x="118" y="501"/>
                </a:cubicBezTo>
                <a:close/>
                <a:moveTo>
                  <a:pt x="339" y="589"/>
                </a:moveTo>
                <a:lnTo>
                  <a:pt x="339" y="589"/>
                </a:lnTo>
                <a:lnTo>
                  <a:pt x="324" y="589"/>
                </a:lnTo>
                <a:cubicBezTo>
                  <a:pt x="310" y="589"/>
                  <a:pt x="310" y="589"/>
                  <a:pt x="295" y="589"/>
                </a:cubicBezTo>
                <a:cubicBezTo>
                  <a:pt x="280" y="560"/>
                  <a:pt x="265" y="515"/>
                  <a:pt x="265" y="471"/>
                </a:cubicBezTo>
                <a:cubicBezTo>
                  <a:pt x="280" y="471"/>
                  <a:pt x="295" y="471"/>
                  <a:pt x="324" y="471"/>
                </a:cubicBezTo>
                <a:cubicBezTo>
                  <a:pt x="339" y="471"/>
                  <a:pt x="354" y="471"/>
                  <a:pt x="383" y="471"/>
                </a:cubicBezTo>
                <a:cubicBezTo>
                  <a:pt x="369" y="515"/>
                  <a:pt x="354" y="560"/>
                  <a:pt x="339" y="589"/>
                </a:cubicBezTo>
                <a:close/>
                <a:moveTo>
                  <a:pt x="383" y="589"/>
                </a:moveTo>
                <a:lnTo>
                  <a:pt x="383" y="589"/>
                </a:lnTo>
                <a:cubicBezTo>
                  <a:pt x="398" y="560"/>
                  <a:pt x="412" y="515"/>
                  <a:pt x="412" y="486"/>
                </a:cubicBezTo>
                <a:cubicBezTo>
                  <a:pt x="457" y="486"/>
                  <a:pt x="486" y="501"/>
                  <a:pt x="516" y="501"/>
                </a:cubicBezTo>
                <a:cubicBezTo>
                  <a:pt x="486" y="545"/>
                  <a:pt x="442" y="574"/>
                  <a:pt x="383" y="589"/>
                </a:cubicBezTo>
                <a:close/>
                <a:moveTo>
                  <a:pt x="545" y="471"/>
                </a:moveTo>
                <a:lnTo>
                  <a:pt x="545" y="471"/>
                </a:lnTo>
                <a:cubicBezTo>
                  <a:pt x="516" y="457"/>
                  <a:pt x="471" y="457"/>
                  <a:pt x="427" y="442"/>
                </a:cubicBezTo>
                <a:cubicBezTo>
                  <a:pt x="427" y="412"/>
                  <a:pt x="442" y="368"/>
                  <a:pt x="442" y="339"/>
                </a:cubicBezTo>
                <a:cubicBezTo>
                  <a:pt x="589" y="339"/>
                  <a:pt x="589" y="339"/>
                  <a:pt x="589" y="339"/>
                </a:cubicBezTo>
                <a:cubicBezTo>
                  <a:pt x="589" y="383"/>
                  <a:pt x="574" y="427"/>
                  <a:pt x="545" y="4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Freeform 171">
            <a:extLst>
              <a:ext uri="{FF2B5EF4-FFF2-40B4-BE49-F238E27FC236}">
                <a16:creationId xmlns:a16="http://schemas.microsoft.com/office/drawing/2014/main" xmlns="" id="{1EF74AF3-C43B-4F63-BAB4-712CBB76D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254" y="1832543"/>
            <a:ext cx="403905" cy="386154"/>
          </a:xfrm>
          <a:custGeom>
            <a:avLst/>
            <a:gdLst>
              <a:gd name="T0" fmla="*/ 106062 w 589"/>
              <a:gd name="T1" fmla="*/ 69145 h 590"/>
              <a:gd name="T2" fmla="*/ 106062 w 589"/>
              <a:gd name="T3" fmla="*/ 137930 h 590"/>
              <a:gd name="T4" fmla="*/ 106062 w 589"/>
              <a:gd name="T5" fmla="*/ 69145 h 590"/>
              <a:gd name="T6" fmla="*/ 106062 w 589"/>
              <a:gd name="T7" fmla="*/ 127486 h 590"/>
              <a:gd name="T8" fmla="*/ 106062 w 589"/>
              <a:gd name="T9" fmla="*/ 84991 h 590"/>
              <a:gd name="T10" fmla="*/ 106062 w 589"/>
              <a:gd name="T11" fmla="*/ 127486 h 590"/>
              <a:gd name="T12" fmla="*/ 207074 w 589"/>
              <a:gd name="T13" fmla="*/ 127486 h 590"/>
              <a:gd name="T14" fmla="*/ 190840 w 589"/>
              <a:gd name="T15" fmla="*/ 106239 h 590"/>
              <a:gd name="T16" fmla="*/ 207074 w 589"/>
              <a:gd name="T17" fmla="*/ 79589 h 590"/>
              <a:gd name="T18" fmla="*/ 196251 w 589"/>
              <a:gd name="T19" fmla="*/ 37454 h 590"/>
              <a:gd name="T20" fmla="*/ 159093 w 589"/>
              <a:gd name="T21" fmla="*/ 42495 h 590"/>
              <a:gd name="T22" fmla="*/ 132397 w 589"/>
              <a:gd name="T23" fmla="*/ 10804 h 590"/>
              <a:gd name="T24" fmla="*/ 90189 w 589"/>
              <a:gd name="T25" fmla="*/ 0 h 590"/>
              <a:gd name="T26" fmla="*/ 79366 w 589"/>
              <a:gd name="T27" fmla="*/ 26650 h 590"/>
              <a:gd name="T28" fmla="*/ 37158 w 589"/>
              <a:gd name="T29" fmla="*/ 32052 h 590"/>
              <a:gd name="T30" fmla="*/ 0 w 589"/>
              <a:gd name="T31" fmla="*/ 58701 h 590"/>
              <a:gd name="T32" fmla="*/ 20924 w 589"/>
              <a:gd name="T33" fmla="*/ 90393 h 590"/>
              <a:gd name="T34" fmla="*/ 20924 w 589"/>
              <a:gd name="T35" fmla="*/ 122084 h 590"/>
              <a:gd name="T36" fmla="*/ 0 w 589"/>
              <a:gd name="T37" fmla="*/ 148734 h 590"/>
              <a:gd name="T38" fmla="*/ 37158 w 589"/>
              <a:gd name="T39" fmla="*/ 180425 h 590"/>
              <a:gd name="T40" fmla="*/ 79366 w 589"/>
              <a:gd name="T41" fmla="*/ 185827 h 590"/>
              <a:gd name="T42" fmla="*/ 90189 w 589"/>
              <a:gd name="T43" fmla="*/ 212117 h 590"/>
              <a:gd name="T44" fmla="*/ 132397 w 589"/>
              <a:gd name="T45" fmla="*/ 196271 h 590"/>
              <a:gd name="T46" fmla="*/ 159093 w 589"/>
              <a:gd name="T47" fmla="*/ 169982 h 590"/>
              <a:gd name="T48" fmla="*/ 196251 w 589"/>
              <a:gd name="T49" fmla="*/ 175023 h 590"/>
              <a:gd name="T50" fmla="*/ 207074 w 589"/>
              <a:gd name="T51" fmla="*/ 127486 h 590"/>
              <a:gd name="T52" fmla="*/ 196251 w 589"/>
              <a:gd name="T53" fmla="*/ 148734 h 590"/>
              <a:gd name="T54" fmla="*/ 180378 w 589"/>
              <a:gd name="T55" fmla="*/ 164580 h 590"/>
              <a:gd name="T56" fmla="*/ 121935 w 589"/>
              <a:gd name="T57" fmla="*/ 175023 h 590"/>
              <a:gd name="T58" fmla="*/ 111473 w 589"/>
              <a:gd name="T59" fmla="*/ 196271 h 590"/>
              <a:gd name="T60" fmla="*/ 90189 w 589"/>
              <a:gd name="T61" fmla="*/ 190869 h 590"/>
              <a:gd name="T62" fmla="*/ 53031 w 589"/>
              <a:gd name="T63" fmla="*/ 153776 h 590"/>
              <a:gd name="T64" fmla="*/ 26335 w 589"/>
              <a:gd name="T65" fmla="*/ 159178 h 590"/>
              <a:gd name="T66" fmla="*/ 20924 w 589"/>
              <a:gd name="T67" fmla="*/ 137930 h 590"/>
              <a:gd name="T68" fmla="*/ 37158 w 589"/>
              <a:gd name="T69" fmla="*/ 106239 h 590"/>
              <a:gd name="T70" fmla="*/ 20924 w 589"/>
              <a:gd name="T71" fmla="*/ 69145 h 590"/>
              <a:gd name="T72" fmla="*/ 26335 w 589"/>
              <a:gd name="T73" fmla="*/ 47897 h 590"/>
              <a:gd name="T74" fmla="*/ 53031 w 589"/>
              <a:gd name="T75" fmla="*/ 58701 h 590"/>
              <a:gd name="T76" fmla="*/ 90189 w 589"/>
              <a:gd name="T77" fmla="*/ 21248 h 590"/>
              <a:gd name="T78" fmla="*/ 111473 w 589"/>
              <a:gd name="T79" fmla="*/ 10804 h 590"/>
              <a:gd name="T80" fmla="*/ 121935 w 589"/>
              <a:gd name="T81" fmla="*/ 37454 h 590"/>
              <a:gd name="T82" fmla="*/ 180378 w 589"/>
              <a:gd name="T83" fmla="*/ 47897 h 590"/>
              <a:gd name="T84" fmla="*/ 196251 w 589"/>
              <a:gd name="T85" fmla="*/ 58701 h 590"/>
              <a:gd name="T86" fmla="*/ 174966 w 589"/>
              <a:gd name="T87" fmla="*/ 79589 h 590"/>
              <a:gd name="T88" fmla="*/ 174966 w 589"/>
              <a:gd name="T89" fmla="*/ 127486 h 590"/>
              <a:gd name="T90" fmla="*/ 196251 w 589"/>
              <a:gd name="T91" fmla="*/ 148734 h 59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89" h="590">
                <a:moveTo>
                  <a:pt x="294" y="192"/>
                </a:moveTo>
                <a:lnTo>
                  <a:pt x="294" y="192"/>
                </a:lnTo>
                <a:cubicBezTo>
                  <a:pt x="235" y="192"/>
                  <a:pt x="191" y="236"/>
                  <a:pt x="191" y="295"/>
                </a:cubicBezTo>
                <a:cubicBezTo>
                  <a:pt x="191" y="339"/>
                  <a:pt x="235" y="383"/>
                  <a:pt x="294" y="383"/>
                </a:cubicBezTo>
                <a:cubicBezTo>
                  <a:pt x="353" y="383"/>
                  <a:pt x="397" y="339"/>
                  <a:pt x="397" y="295"/>
                </a:cubicBezTo>
                <a:cubicBezTo>
                  <a:pt x="397" y="236"/>
                  <a:pt x="353" y="192"/>
                  <a:pt x="294" y="192"/>
                </a:cubicBezTo>
                <a:close/>
                <a:moveTo>
                  <a:pt x="294" y="354"/>
                </a:moveTo>
                <a:lnTo>
                  <a:pt x="294" y="354"/>
                </a:lnTo>
                <a:cubicBezTo>
                  <a:pt x="265" y="354"/>
                  <a:pt x="235" y="324"/>
                  <a:pt x="235" y="295"/>
                </a:cubicBezTo>
                <a:cubicBezTo>
                  <a:pt x="235" y="251"/>
                  <a:pt x="265" y="236"/>
                  <a:pt x="294" y="236"/>
                </a:cubicBezTo>
                <a:cubicBezTo>
                  <a:pt x="324" y="236"/>
                  <a:pt x="353" y="251"/>
                  <a:pt x="353" y="295"/>
                </a:cubicBezTo>
                <a:cubicBezTo>
                  <a:pt x="353" y="324"/>
                  <a:pt x="324" y="354"/>
                  <a:pt x="294" y="354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529" y="339"/>
                  <a:pt x="529" y="339"/>
                  <a:pt x="529" y="339"/>
                </a:cubicBezTo>
                <a:cubicBezTo>
                  <a:pt x="529" y="324"/>
                  <a:pt x="529" y="309"/>
                  <a:pt x="529" y="295"/>
                </a:cubicBezTo>
                <a:cubicBezTo>
                  <a:pt x="529" y="280"/>
                  <a:pt x="529" y="265"/>
                  <a:pt x="529" y="251"/>
                </a:cubicBezTo>
                <a:cubicBezTo>
                  <a:pt x="574" y="221"/>
                  <a:pt x="574" y="221"/>
                  <a:pt x="574" y="221"/>
                </a:cubicBezTo>
                <a:cubicBezTo>
                  <a:pt x="588" y="206"/>
                  <a:pt x="588" y="192"/>
                  <a:pt x="588" y="163"/>
                </a:cubicBezTo>
                <a:cubicBezTo>
                  <a:pt x="544" y="104"/>
                  <a:pt x="544" y="104"/>
                  <a:pt x="544" y="104"/>
                </a:cubicBezTo>
                <a:cubicBezTo>
                  <a:pt x="529" y="74"/>
                  <a:pt x="515" y="74"/>
                  <a:pt x="485" y="89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26" y="89"/>
                  <a:pt x="397" y="74"/>
                  <a:pt x="367" y="74"/>
                </a:cubicBezTo>
                <a:cubicBezTo>
                  <a:pt x="367" y="30"/>
                  <a:pt x="367" y="30"/>
                  <a:pt x="367" y="30"/>
                </a:cubicBezTo>
                <a:cubicBezTo>
                  <a:pt x="367" y="15"/>
                  <a:pt x="353" y="0"/>
                  <a:pt x="33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35" y="0"/>
                  <a:pt x="220" y="15"/>
                  <a:pt x="220" y="30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191" y="74"/>
                  <a:pt x="162" y="89"/>
                  <a:pt x="147" y="118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73" y="74"/>
                  <a:pt x="58" y="74"/>
                  <a:pt x="44" y="104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206"/>
                  <a:pt x="14" y="221"/>
                </a:cubicBezTo>
                <a:cubicBezTo>
                  <a:pt x="58" y="251"/>
                  <a:pt x="58" y="251"/>
                  <a:pt x="58" y="251"/>
                </a:cubicBezTo>
                <a:cubicBezTo>
                  <a:pt x="58" y="265"/>
                  <a:pt x="58" y="280"/>
                  <a:pt x="58" y="295"/>
                </a:cubicBezTo>
                <a:cubicBezTo>
                  <a:pt x="58" y="309"/>
                  <a:pt x="58" y="324"/>
                  <a:pt x="58" y="339"/>
                </a:cubicBezTo>
                <a:cubicBezTo>
                  <a:pt x="14" y="354"/>
                  <a:pt x="14" y="354"/>
                  <a:pt x="14" y="354"/>
                </a:cubicBezTo>
                <a:cubicBezTo>
                  <a:pt x="0" y="368"/>
                  <a:pt x="0" y="398"/>
                  <a:pt x="0" y="413"/>
                </a:cubicBezTo>
                <a:cubicBezTo>
                  <a:pt x="44" y="486"/>
                  <a:pt x="44" y="486"/>
                  <a:pt x="44" y="486"/>
                </a:cubicBezTo>
                <a:cubicBezTo>
                  <a:pt x="58" y="501"/>
                  <a:pt x="73" y="501"/>
                  <a:pt x="103" y="501"/>
                </a:cubicBezTo>
                <a:cubicBezTo>
                  <a:pt x="147" y="472"/>
                  <a:pt x="147" y="472"/>
                  <a:pt x="147" y="472"/>
                </a:cubicBezTo>
                <a:cubicBezTo>
                  <a:pt x="162" y="486"/>
                  <a:pt x="191" y="501"/>
                  <a:pt x="220" y="516"/>
                </a:cubicBezTo>
                <a:cubicBezTo>
                  <a:pt x="220" y="545"/>
                  <a:pt x="220" y="545"/>
                  <a:pt x="220" y="545"/>
                </a:cubicBezTo>
                <a:cubicBezTo>
                  <a:pt x="220" y="560"/>
                  <a:pt x="235" y="589"/>
                  <a:pt x="250" y="589"/>
                </a:cubicBezTo>
                <a:cubicBezTo>
                  <a:pt x="338" y="589"/>
                  <a:pt x="338" y="589"/>
                  <a:pt x="338" y="589"/>
                </a:cubicBezTo>
                <a:cubicBezTo>
                  <a:pt x="353" y="589"/>
                  <a:pt x="367" y="560"/>
                  <a:pt x="367" y="545"/>
                </a:cubicBezTo>
                <a:cubicBezTo>
                  <a:pt x="367" y="516"/>
                  <a:pt x="367" y="516"/>
                  <a:pt x="367" y="516"/>
                </a:cubicBezTo>
                <a:cubicBezTo>
                  <a:pt x="397" y="501"/>
                  <a:pt x="426" y="486"/>
                  <a:pt x="441" y="472"/>
                </a:cubicBezTo>
                <a:cubicBezTo>
                  <a:pt x="485" y="501"/>
                  <a:pt x="485" y="501"/>
                  <a:pt x="485" y="501"/>
                </a:cubicBezTo>
                <a:cubicBezTo>
                  <a:pt x="515" y="501"/>
                  <a:pt x="529" y="501"/>
                  <a:pt x="544" y="486"/>
                </a:cubicBezTo>
                <a:cubicBezTo>
                  <a:pt x="588" y="413"/>
                  <a:pt x="588" y="413"/>
                  <a:pt x="588" y="413"/>
                </a:cubicBezTo>
                <a:cubicBezTo>
                  <a:pt x="588" y="398"/>
                  <a:pt x="588" y="368"/>
                  <a:pt x="574" y="354"/>
                </a:cubicBez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15" y="442"/>
                  <a:pt x="515" y="442"/>
                  <a:pt x="515" y="442"/>
                </a:cubicBezTo>
                <a:cubicBezTo>
                  <a:pt x="515" y="457"/>
                  <a:pt x="500" y="457"/>
                  <a:pt x="500" y="457"/>
                </a:cubicBezTo>
                <a:cubicBezTo>
                  <a:pt x="441" y="427"/>
                  <a:pt x="441" y="427"/>
                  <a:pt x="441" y="427"/>
                </a:cubicBezTo>
                <a:cubicBezTo>
                  <a:pt x="412" y="457"/>
                  <a:pt x="382" y="472"/>
                  <a:pt x="338" y="486"/>
                </a:cubicBezTo>
                <a:cubicBezTo>
                  <a:pt x="338" y="530"/>
                  <a:pt x="338" y="530"/>
                  <a:pt x="338" y="530"/>
                </a:cubicBezTo>
                <a:cubicBezTo>
                  <a:pt x="338" y="530"/>
                  <a:pt x="324" y="545"/>
                  <a:pt x="309" y="545"/>
                </a:cubicBezTo>
                <a:cubicBezTo>
                  <a:pt x="279" y="545"/>
                  <a:pt x="279" y="545"/>
                  <a:pt x="279" y="545"/>
                </a:cubicBezTo>
                <a:cubicBezTo>
                  <a:pt x="265" y="545"/>
                  <a:pt x="250" y="530"/>
                  <a:pt x="250" y="53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206" y="472"/>
                  <a:pt x="176" y="457"/>
                  <a:pt x="147" y="427"/>
                </a:cubicBezTo>
                <a:cubicBezTo>
                  <a:pt x="88" y="457"/>
                  <a:pt x="88" y="457"/>
                  <a:pt x="88" y="457"/>
                </a:cubicBezTo>
                <a:cubicBezTo>
                  <a:pt x="88" y="457"/>
                  <a:pt x="73" y="457"/>
                  <a:pt x="73" y="442"/>
                </a:cubicBezTo>
                <a:cubicBezTo>
                  <a:pt x="44" y="413"/>
                  <a:pt x="44" y="413"/>
                  <a:pt x="44" y="413"/>
                </a:cubicBezTo>
                <a:cubicBezTo>
                  <a:pt x="44" y="398"/>
                  <a:pt x="44" y="383"/>
                  <a:pt x="58" y="383"/>
                </a:cubicBezTo>
                <a:cubicBezTo>
                  <a:pt x="103" y="354"/>
                  <a:pt x="103" y="354"/>
                  <a:pt x="103" y="354"/>
                </a:cubicBezTo>
                <a:cubicBezTo>
                  <a:pt x="103" y="339"/>
                  <a:pt x="103" y="309"/>
                  <a:pt x="103" y="295"/>
                </a:cubicBezTo>
                <a:cubicBezTo>
                  <a:pt x="103" y="265"/>
                  <a:pt x="103" y="251"/>
                  <a:pt x="103" y="221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4" y="192"/>
                  <a:pt x="44" y="177"/>
                  <a:pt x="44" y="16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133"/>
                  <a:pt x="88" y="118"/>
                  <a:pt x="88" y="133"/>
                </a:cubicBezTo>
                <a:cubicBezTo>
                  <a:pt x="147" y="163"/>
                  <a:pt x="147" y="163"/>
                  <a:pt x="147" y="163"/>
                </a:cubicBezTo>
                <a:cubicBezTo>
                  <a:pt x="176" y="133"/>
                  <a:pt x="206" y="104"/>
                  <a:pt x="250" y="104"/>
                </a:cubicBezTo>
                <a:cubicBezTo>
                  <a:pt x="250" y="59"/>
                  <a:pt x="250" y="59"/>
                  <a:pt x="250" y="59"/>
                </a:cubicBezTo>
                <a:cubicBezTo>
                  <a:pt x="250" y="45"/>
                  <a:pt x="265" y="30"/>
                  <a:pt x="279" y="30"/>
                </a:cubicBezTo>
                <a:cubicBezTo>
                  <a:pt x="309" y="30"/>
                  <a:pt x="309" y="30"/>
                  <a:pt x="309" y="30"/>
                </a:cubicBezTo>
                <a:cubicBezTo>
                  <a:pt x="324" y="30"/>
                  <a:pt x="338" y="45"/>
                  <a:pt x="338" y="59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82" y="104"/>
                  <a:pt x="412" y="133"/>
                  <a:pt x="441" y="16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18"/>
                  <a:pt x="515" y="133"/>
                  <a:pt x="515" y="133"/>
                </a:cubicBezTo>
                <a:cubicBezTo>
                  <a:pt x="544" y="163"/>
                  <a:pt x="544" y="163"/>
                  <a:pt x="544" y="163"/>
                </a:cubicBezTo>
                <a:cubicBezTo>
                  <a:pt x="544" y="177"/>
                  <a:pt x="544" y="192"/>
                  <a:pt x="529" y="192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485" y="251"/>
                  <a:pt x="485" y="265"/>
                  <a:pt x="485" y="295"/>
                </a:cubicBezTo>
                <a:cubicBezTo>
                  <a:pt x="485" y="309"/>
                  <a:pt x="485" y="339"/>
                  <a:pt x="485" y="354"/>
                </a:cubicBezTo>
                <a:cubicBezTo>
                  <a:pt x="529" y="383"/>
                  <a:pt x="529" y="383"/>
                  <a:pt x="529" y="383"/>
                </a:cubicBezTo>
                <a:cubicBezTo>
                  <a:pt x="544" y="383"/>
                  <a:pt x="544" y="398"/>
                  <a:pt x="544" y="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91431" tIns="45716" rIns="91431" bIns="45716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89" name="Group 63">
            <a:extLst>
              <a:ext uri="{FF2B5EF4-FFF2-40B4-BE49-F238E27FC236}">
                <a16:creationId xmlns:a16="http://schemas.microsoft.com/office/drawing/2014/main" xmlns="" id="{CB202137-9857-426A-821B-9A7427F933D4}"/>
              </a:ext>
            </a:extLst>
          </p:cNvPr>
          <p:cNvGrpSpPr/>
          <p:nvPr/>
        </p:nvGrpSpPr>
        <p:grpSpPr>
          <a:xfrm>
            <a:off x="5173180" y="2450866"/>
            <a:ext cx="308531" cy="421259"/>
            <a:chOff x="7386638" y="1144588"/>
            <a:chExt cx="423863" cy="660400"/>
          </a:xfrm>
          <a:solidFill>
            <a:sysClr val="window" lastClr="FFFFFF"/>
          </a:solidFill>
        </p:grpSpPr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xmlns="" id="{EDCCE81A-02D6-4547-9A57-C0014340D20B}"/>
                </a:ext>
              </a:extLst>
            </p:cNvPr>
            <p:cNvSpPr/>
            <p:nvPr/>
          </p:nvSpPr>
          <p:spPr bwMode="auto">
            <a:xfrm>
              <a:off x="7415213" y="1522413"/>
              <a:ext cx="179388" cy="282575"/>
            </a:xfrm>
            <a:custGeom>
              <a:avLst/>
              <a:gdLst/>
              <a:ahLst/>
              <a:cxnLst>
                <a:cxn ang="0">
                  <a:pos x="73" y="5"/>
                </a:cxn>
                <a:cxn ang="0">
                  <a:pos x="50" y="0"/>
                </a:cxn>
                <a:cxn ang="0">
                  <a:pos x="0" y="157"/>
                </a:cxn>
                <a:cxn ang="0">
                  <a:pos x="55" y="103"/>
                </a:cxn>
                <a:cxn ang="0">
                  <a:pos x="68" y="178"/>
                </a:cxn>
                <a:cxn ang="0">
                  <a:pos x="113" y="41"/>
                </a:cxn>
                <a:cxn ang="0">
                  <a:pos x="106" y="23"/>
                </a:cxn>
                <a:cxn ang="0">
                  <a:pos x="73" y="5"/>
                </a:cxn>
              </a:cxnLst>
              <a:rect l="0" t="0" r="r" b="b"/>
              <a:pathLst>
                <a:path w="113" h="178">
                  <a:moveTo>
                    <a:pt x="73" y="5"/>
                  </a:moveTo>
                  <a:lnTo>
                    <a:pt x="50" y="0"/>
                  </a:lnTo>
                  <a:lnTo>
                    <a:pt x="0" y="157"/>
                  </a:lnTo>
                  <a:lnTo>
                    <a:pt x="55" y="103"/>
                  </a:lnTo>
                  <a:lnTo>
                    <a:pt x="68" y="178"/>
                  </a:lnTo>
                  <a:lnTo>
                    <a:pt x="113" y="41"/>
                  </a:lnTo>
                  <a:lnTo>
                    <a:pt x="106" y="23"/>
                  </a:lnTo>
                  <a:lnTo>
                    <a:pt x="73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xmlns="" id="{E4CAAAF4-4791-459C-B768-9F76EAC38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58075" y="1216025"/>
              <a:ext cx="279400" cy="277813"/>
            </a:xfrm>
            <a:custGeom>
              <a:avLst/>
              <a:gdLst/>
              <a:ahLst/>
              <a:cxnLst>
                <a:cxn ang="0">
                  <a:pos x="120" y="2"/>
                </a:cxn>
                <a:cxn ang="0">
                  <a:pos x="122" y="2"/>
                </a:cxn>
                <a:cxn ang="0">
                  <a:pos x="165" y="41"/>
                </a:cxn>
                <a:cxn ang="0">
                  <a:pos x="167" y="43"/>
                </a:cxn>
                <a:cxn ang="0">
                  <a:pos x="176" y="101"/>
                </a:cxn>
                <a:cxn ang="0">
                  <a:pos x="176" y="103"/>
                </a:cxn>
                <a:cxn ang="0">
                  <a:pos x="145" y="153"/>
                </a:cxn>
                <a:cxn ang="0">
                  <a:pos x="143" y="155"/>
                </a:cxn>
                <a:cxn ang="0">
                  <a:pos x="88" y="173"/>
                </a:cxn>
                <a:cxn ang="0">
                  <a:pos x="86" y="173"/>
                </a:cxn>
                <a:cxn ang="0">
                  <a:pos x="32" y="153"/>
                </a:cxn>
                <a:cxn ang="0">
                  <a:pos x="30" y="151"/>
                </a:cxn>
                <a:cxn ang="0">
                  <a:pos x="2" y="99"/>
                </a:cxn>
                <a:cxn ang="0">
                  <a:pos x="2" y="97"/>
                </a:cxn>
                <a:cxn ang="0">
                  <a:pos x="12" y="40"/>
                </a:cxn>
                <a:cxn ang="0">
                  <a:pos x="14" y="38"/>
                </a:cxn>
                <a:cxn ang="0">
                  <a:pos x="59" y="2"/>
                </a:cxn>
                <a:cxn ang="0">
                  <a:pos x="61" y="0"/>
                </a:cxn>
                <a:cxn ang="0">
                  <a:pos x="90" y="5"/>
                </a:cxn>
                <a:cxn ang="0">
                  <a:pos x="90" y="9"/>
                </a:cxn>
                <a:cxn ang="0">
                  <a:pos x="61" y="5"/>
                </a:cxn>
                <a:cxn ang="0">
                  <a:pos x="39" y="27"/>
                </a:cxn>
                <a:cxn ang="0">
                  <a:pos x="14" y="72"/>
                </a:cxn>
                <a:cxn ang="0">
                  <a:pos x="5" y="97"/>
                </a:cxn>
                <a:cxn ang="0">
                  <a:pos x="23" y="122"/>
                </a:cxn>
                <a:cxn ang="0">
                  <a:pos x="63" y="155"/>
                </a:cxn>
                <a:cxn ang="0">
                  <a:pos x="88" y="169"/>
                </a:cxn>
                <a:cxn ang="0">
                  <a:pos x="115" y="155"/>
                </a:cxn>
                <a:cxn ang="0">
                  <a:pos x="154" y="122"/>
                </a:cxn>
                <a:cxn ang="0">
                  <a:pos x="172" y="101"/>
                </a:cxn>
                <a:cxn ang="0">
                  <a:pos x="163" y="72"/>
                </a:cxn>
                <a:cxn ang="0">
                  <a:pos x="136" y="27"/>
                </a:cxn>
                <a:cxn ang="0">
                  <a:pos x="118" y="5"/>
                </a:cxn>
              </a:cxnLst>
              <a:rect l="0" t="0" r="r" b="b"/>
              <a:pathLst>
                <a:path w="176" h="175">
                  <a:moveTo>
                    <a:pt x="90" y="5"/>
                  </a:moveTo>
                  <a:lnTo>
                    <a:pt x="120" y="2"/>
                  </a:lnTo>
                  <a:lnTo>
                    <a:pt x="120" y="2"/>
                  </a:lnTo>
                  <a:lnTo>
                    <a:pt x="122" y="2"/>
                  </a:lnTo>
                  <a:lnTo>
                    <a:pt x="140" y="23"/>
                  </a:lnTo>
                  <a:lnTo>
                    <a:pt x="165" y="41"/>
                  </a:lnTo>
                  <a:lnTo>
                    <a:pt x="167" y="41"/>
                  </a:lnTo>
                  <a:lnTo>
                    <a:pt x="167" y="43"/>
                  </a:lnTo>
                  <a:lnTo>
                    <a:pt x="167" y="70"/>
                  </a:lnTo>
                  <a:lnTo>
                    <a:pt x="176" y="101"/>
                  </a:lnTo>
                  <a:lnTo>
                    <a:pt x="176" y="103"/>
                  </a:lnTo>
                  <a:lnTo>
                    <a:pt x="176" y="103"/>
                  </a:lnTo>
                  <a:lnTo>
                    <a:pt x="158" y="124"/>
                  </a:lnTo>
                  <a:lnTo>
                    <a:pt x="145" y="153"/>
                  </a:lnTo>
                  <a:lnTo>
                    <a:pt x="145" y="155"/>
                  </a:lnTo>
                  <a:lnTo>
                    <a:pt x="143" y="155"/>
                  </a:lnTo>
                  <a:lnTo>
                    <a:pt x="116" y="160"/>
                  </a:lnTo>
                  <a:lnTo>
                    <a:pt x="88" y="173"/>
                  </a:lnTo>
                  <a:lnTo>
                    <a:pt x="88" y="175"/>
                  </a:lnTo>
                  <a:lnTo>
                    <a:pt x="86" y="173"/>
                  </a:lnTo>
                  <a:lnTo>
                    <a:pt x="61" y="160"/>
                  </a:lnTo>
                  <a:lnTo>
                    <a:pt x="32" y="153"/>
                  </a:lnTo>
                  <a:lnTo>
                    <a:pt x="30" y="153"/>
                  </a:lnTo>
                  <a:lnTo>
                    <a:pt x="30" y="151"/>
                  </a:lnTo>
                  <a:lnTo>
                    <a:pt x="20" y="124"/>
                  </a:lnTo>
                  <a:lnTo>
                    <a:pt x="2" y="99"/>
                  </a:lnTo>
                  <a:lnTo>
                    <a:pt x="0" y="99"/>
                  </a:lnTo>
                  <a:lnTo>
                    <a:pt x="2" y="97"/>
                  </a:lnTo>
                  <a:lnTo>
                    <a:pt x="11" y="70"/>
                  </a:lnTo>
                  <a:lnTo>
                    <a:pt x="12" y="40"/>
                  </a:lnTo>
                  <a:lnTo>
                    <a:pt x="12" y="38"/>
                  </a:lnTo>
                  <a:lnTo>
                    <a:pt x="14" y="38"/>
                  </a:lnTo>
                  <a:lnTo>
                    <a:pt x="37" y="23"/>
                  </a:lnTo>
                  <a:lnTo>
                    <a:pt x="59" y="2"/>
                  </a:lnTo>
                  <a:lnTo>
                    <a:pt x="59" y="0"/>
                  </a:lnTo>
                  <a:lnTo>
                    <a:pt x="61" y="0"/>
                  </a:lnTo>
                  <a:lnTo>
                    <a:pt x="90" y="5"/>
                  </a:lnTo>
                  <a:lnTo>
                    <a:pt x="90" y="5"/>
                  </a:lnTo>
                  <a:close/>
                  <a:moveTo>
                    <a:pt x="118" y="5"/>
                  </a:moveTo>
                  <a:lnTo>
                    <a:pt x="90" y="9"/>
                  </a:lnTo>
                  <a:lnTo>
                    <a:pt x="88" y="9"/>
                  </a:lnTo>
                  <a:lnTo>
                    <a:pt x="61" y="5"/>
                  </a:lnTo>
                  <a:lnTo>
                    <a:pt x="41" y="27"/>
                  </a:lnTo>
                  <a:lnTo>
                    <a:pt x="39" y="27"/>
                  </a:lnTo>
                  <a:lnTo>
                    <a:pt x="16" y="41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5" y="97"/>
                  </a:lnTo>
                  <a:lnTo>
                    <a:pt x="23" y="122"/>
                  </a:lnTo>
                  <a:lnTo>
                    <a:pt x="23" y="122"/>
                  </a:lnTo>
                  <a:lnTo>
                    <a:pt x="34" y="148"/>
                  </a:lnTo>
                  <a:lnTo>
                    <a:pt x="63" y="155"/>
                  </a:lnTo>
                  <a:lnTo>
                    <a:pt x="63" y="157"/>
                  </a:lnTo>
                  <a:lnTo>
                    <a:pt x="88" y="169"/>
                  </a:lnTo>
                  <a:lnTo>
                    <a:pt x="115" y="155"/>
                  </a:lnTo>
                  <a:lnTo>
                    <a:pt x="115" y="155"/>
                  </a:lnTo>
                  <a:lnTo>
                    <a:pt x="142" y="151"/>
                  </a:lnTo>
                  <a:lnTo>
                    <a:pt x="154" y="122"/>
                  </a:lnTo>
                  <a:lnTo>
                    <a:pt x="154" y="122"/>
                  </a:lnTo>
                  <a:lnTo>
                    <a:pt x="172" y="101"/>
                  </a:lnTo>
                  <a:lnTo>
                    <a:pt x="163" y="72"/>
                  </a:lnTo>
                  <a:lnTo>
                    <a:pt x="163" y="72"/>
                  </a:lnTo>
                  <a:lnTo>
                    <a:pt x="163" y="43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18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xmlns="" id="{72987E34-2C5E-49D3-9309-1355727345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6638" y="1144588"/>
              <a:ext cx="423863" cy="660400"/>
            </a:xfrm>
            <a:custGeom>
              <a:avLst/>
              <a:gdLst/>
              <a:ahLst/>
              <a:cxnLst>
                <a:cxn ang="0">
                  <a:pos x="135" y="7"/>
                </a:cxn>
                <a:cxn ang="0">
                  <a:pos x="183" y="2"/>
                </a:cxn>
                <a:cxn ang="0">
                  <a:pos x="212" y="36"/>
                </a:cxn>
                <a:cxn ang="0">
                  <a:pos x="253" y="63"/>
                </a:cxn>
                <a:cxn ang="0">
                  <a:pos x="253" y="108"/>
                </a:cxn>
                <a:cxn ang="0">
                  <a:pos x="267" y="155"/>
                </a:cxn>
                <a:cxn ang="0">
                  <a:pos x="239" y="189"/>
                </a:cxn>
                <a:cxn ang="0">
                  <a:pos x="219" y="234"/>
                </a:cxn>
                <a:cxn ang="0">
                  <a:pos x="194" y="240"/>
                </a:cxn>
                <a:cxn ang="0">
                  <a:pos x="244" y="395"/>
                </a:cxn>
                <a:cxn ang="0">
                  <a:pos x="188" y="341"/>
                </a:cxn>
                <a:cxn ang="0">
                  <a:pos x="174" y="416"/>
                </a:cxn>
                <a:cxn ang="0">
                  <a:pos x="124" y="261"/>
                </a:cxn>
                <a:cxn ang="0">
                  <a:pos x="91" y="243"/>
                </a:cxn>
                <a:cxn ang="0">
                  <a:pos x="45" y="232"/>
                </a:cxn>
                <a:cxn ang="0">
                  <a:pos x="29" y="189"/>
                </a:cxn>
                <a:cxn ang="0">
                  <a:pos x="0" y="149"/>
                </a:cxn>
                <a:cxn ang="0">
                  <a:pos x="14" y="108"/>
                </a:cxn>
                <a:cxn ang="0">
                  <a:pos x="18" y="58"/>
                </a:cxn>
                <a:cxn ang="0">
                  <a:pos x="56" y="36"/>
                </a:cxn>
                <a:cxn ang="0">
                  <a:pos x="90" y="0"/>
                </a:cxn>
                <a:cxn ang="0">
                  <a:pos x="135" y="7"/>
                </a:cxn>
                <a:cxn ang="0">
                  <a:pos x="135" y="7"/>
                </a:cxn>
                <a:cxn ang="0">
                  <a:pos x="135" y="34"/>
                </a:cxn>
                <a:cxn ang="0">
                  <a:pos x="99" y="27"/>
                </a:cxn>
                <a:cxn ang="0">
                  <a:pos x="72" y="56"/>
                </a:cxn>
                <a:cxn ang="0">
                  <a:pos x="41" y="74"/>
                </a:cxn>
                <a:cxn ang="0">
                  <a:pos x="39" y="113"/>
                </a:cxn>
                <a:cxn ang="0">
                  <a:pos x="29" y="146"/>
                </a:cxn>
                <a:cxn ang="0">
                  <a:pos x="50" y="177"/>
                </a:cxn>
                <a:cxn ang="0">
                  <a:pos x="63" y="211"/>
                </a:cxn>
                <a:cxn ang="0">
                  <a:pos x="100" y="220"/>
                </a:cxn>
                <a:cxn ang="0">
                  <a:pos x="131" y="236"/>
                </a:cxn>
                <a:cxn ang="0">
                  <a:pos x="167" y="220"/>
                </a:cxn>
                <a:cxn ang="0">
                  <a:pos x="201" y="213"/>
                </a:cxn>
                <a:cxn ang="0">
                  <a:pos x="217" y="177"/>
                </a:cxn>
                <a:cxn ang="0">
                  <a:pos x="239" y="149"/>
                </a:cxn>
                <a:cxn ang="0">
                  <a:pos x="228" y="113"/>
                </a:cxn>
                <a:cxn ang="0">
                  <a:pos x="228" y="77"/>
                </a:cxn>
                <a:cxn ang="0">
                  <a:pos x="196" y="56"/>
                </a:cxn>
                <a:cxn ang="0">
                  <a:pos x="172" y="29"/>
                </a:cxn>
                <a:cxn ang="0">
                  <a:pos x="135" y="34"/>
                </a:cxn>
              </a:cxnLst>
              <a:rect l="0" t="0" r="r" b="b"/>
              <a:pathLst>
                <a:path w="267" h="416">
                  <a:moveTo>
                    <a:pt x="135" y="7"/>
                  </a:moveTo>
                  <a:lnTo>
                    <a:pt x="183" y="2"/>
                  </a:lnTo>
                  <a:lnTo>
                    <a:pt x="212" y="36"/>
                  </a:lnTo>
                  <a:lnTo>
                    <a:pt x="253" y="63"/>
                  </a:lnTo>
                  <a:lnTo>
                    <a:pt x="253" y="108"/>
                  </a:lnTo>
                  <a:lnTo>
                    <a:pt x="267" y="155"/>
                  </a:lnTo>
                  <a:lnTo>
                    <a:pt x="239" y="189"/>
                  </a:lnTo>
                  <a:lnTo>
                    <a:pt x="219" y="234"/>
                  </a:lnTo>
                  <a:lnTo>
                    <a:pt x="194" y="240"/>
                  </a:lnTo>
                  <a:lnTo>
                    <a:pt x="244" y="395"/>
                  </a:lnTo>
                  <a:lnTo>
                    <a:pt x="188" y="341"/>
                  </a:lnTo>
                  <a:lnTo>
                    <a:pt x="174" y="416"/>
                  </a:lnTo>
                  <a:lnTo>
                    <a:pt x="124" y="261"/>
                  </a:lnTo>
                  <a:lnTo>
                    <a:pt x="91" y="243"/>
                  </a:lnTo>
                  <a:lnTo>
                    <a:pt x="45" y="232"/>
                  </a:lnTo>
                  <a:lnTo>
                    <a:pt x="29" y="189"/>
                  </a:lnTo>
                  <a:lnTo>
                    <a:pt x="0" y="149"/>
                  </a:lnTo>
                  <a:lnTo>
                    <a:pt x="14" y="108"/>
                  </a:lnTo>
                  <a:lnTo>
                    <a:pt x="18" y="58"/>
                  </a:lnTo>
                  <a:lnTo>
                    <a:pt x="56" y="36"/>
                  </a:lnTo>
                  <a:lnTo>
                    <a:pt x="90" y="0"/>
                  </a:lnTo>
                  <a:lnTo>
                    <a:pt x="135" y="7"/>
                  </a:lnTo>
                  <a:lnTo>
                    <a:pt x="135" y="7"/>
                  </a:lnTo>
                  <a:close/>
                  <a:moveTo>
                    <a:pt x="135" y="34"/>
                  </a:moveTo>
                  <a:lnTo>
                    <a:pt x="99" y="27"/>
                  </a:lnTo>
                  <a:lnTo>
                    <a:pt x="72" y="56"/>
                  </a:lnTo>
                  <a:lnTo>
                    <a:pt x="41" y="74"/>
                  </a:lnTo>
                  <a:lnTo>
                    <a:pt x="39" y="113"/>
                  </a:lnTo>
                  <a:lnTo>
                    <a:pt x="29" y="146"/>
                  </a:lnTo>
                  <a:lnTo>
                    <a:pt x="50" y="177"/>
                  </a:lnTo>
                  <a:lnTo>
                    <a:pt x="63" y="211"/>
                  </a:lnTo>
                  <a:lnTo>
                    <a:pt x="100" y="220"/>
                  </a:lnTo>
                  <a:lnTo>
                    <a:pt x="131" y="236"/>
                  </a:lnTo>
                  <a:lnTo>
                    <a:pt x="167" y="220"/>
                  </a:lnTo>
                  <a:lnTo>
                    <a:pt x="201" y="213"/>
                  </a:lnTo>
                  <a:lnTo>
                    <a:pt x="217" y="177"/>
                  </a:lnTo>
                  <a:lnTo>
                    <a:pt x="239" y="149"/>
                  </a:lnTo>
                  <a:lnTo>
                    <a:pt x="228" y="113"/>
                  </a:lnTo>
                  <a:lnTo>
                    <a:pt x="228" y="77"/>
                  </a:lnTo>
                  <a:lnTo>
                    <a:pt x="196" y="56"/>
                  </a:lnTo>
                  <a:lnTo>
                    <a:pt x="172" y="29"/>
                  </a:lnTo>
                  <a:lnTo>
                    <a:pt x="135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xmlns="" id="{37406385-D1FB-4A34-848D-4186DEC68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91413" y="1250950"/>
              <a:ext cx="214313" cy="207963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94" y="1"/>
                </a:cxn>
                <a:cxn ang="0">
                  <a:pos x="124" y="30"/>
                </a:cxn>
                <a:cxn ang="0">
                  <a:pos x="128" y="34"/>
                </a:cxn>
                <a:cxn ang="0">
                  <a:pos x="133" y="75"/>
                </a:cxn>
                <a:cxn ang="0">
                  <a:pos x="133" y="79"/>
                </a:cxn>
                <a:cxn ang="0">
                  <a:pos x="112" y="115"/>
                </a:cxn>
                <a:cxn ang="0">
                  <a:pos x="108" y="117"/>
                </a:cxn>
                <a:cxn ang="0">
                  <a:pos x="69" y="131"/>
                </a:cxn>
                <a:cxn ang="0">
                  <a:pos x="65" y="131"/>
                </a:cxn>
                <a:cxn ang="0">
                  <a:pos x="25" y="115"/>
                </a:cxn>
                <a:cxn ang="0">
                  <a:pos x="22" y="113"/>
                </a:cxn>
                <a:cxn ang="0">
                  <a:pos x="2" y="75"/>
                </a:cxn>
                <a:cxn ang="0">
                  <a:pos x="2" y="72"/>
                </a:cxn>
                <a:cxn ang="0">
                  <a:pos x="9" y="30"/>
                </a:cxn>
                <a:cxn ang="0">
                  <a:pos x="11" y="27"/>
                </a:cxn>
                <a:cxn ang="0">
                  <a:pos x="43" y="1"/>
                </a:cxn>
                <a:cxn ang="0">
                  <a:pos x="49" y="0"/>
                </a:cxn>
                <a:cxn ang="0">
                  <a:pos x="69" y="3"/>
                </a:cxn>
                <a:cxn ang="0">
                  <a:pos x="69" y="12"/>
                </a:cxn>
                <a:cxn ang="0">
                  <a:pos x="49" y="9"/>
                </a:cxn>
                <a:cxn ang="0">
                  <a:pos x="34" y="25"/>
                </a:cxn>
                <a:cxn ang="0">
                  <a:pos x="16" y="54"/>
                </a:cxn>
                <a:cxn ang="0">
                  <a:pos x="11" y="73"/>
                </a:cxn>
                <a:cxn ang="0">
                  <a:pos x="24" y="90"/>
                </a:cxn>
                <a:cxn ang="0">
                  <a:pos x="49" y="111"/>
                </a:cxn>
                <a:cxn ang="0">
                  <a:pos x="67" y="122"/>
                </a:cxn>
                <a:cxn ang="0">
                  <a:pos x="86" y="111"/>
                </a:cxn>
                <a:cxn ang="0">
                  <a:pos x="112" y="90"/>
                </a:cxn>
                <a:cxn ang="0">
                  <a:pos x="124" y="75"/>
                </a:cxn>
                <a:cxn ang="0">
                  <a:pos x="119" y="54"/>
                </a:cxn>
                <a:cxn ang="0">
                  <a:pos x="101" y="25"/>
                </a:cxn>
                <a:cxn ang="0">
                  <a:pos x="88" y="9"/>
                </a:cxn>
              </a:cxnLst>
              <a:rect l="0" t="0" r="r" b="b"/>
              <a:pathLst>
                <a:path w="135" h="131">
                  <a:moveTo>
                    <a:pt x="69" y="3"/>
                  </a:moveTo>
                  <a:lnTo>
                    <a:pt x="90" y="0"/>
                  </a:lnTo>
                  <a:lnTo>
                    <a:pt x="92" y="0"/>
                  </a:lnTo>
                  <a:lnTo>
                    <a:pt x="94" y="1"/>
                  </a:lnTo>
                  <a:lnTo>
                    <a:pt x="106" y="18"/>
                  </a:lnTo>
                  <a:lnTo>
                    <a:pt x="124" y="30"/>
                  </a:lnTo>
                  <a:lnTo>
                    <a:pt x="128" y="30"/>
                  </a:lnTo>
                  <a:lnTo>
                    <a:pt x="128" y="34"/>
                  </a:lnTo>
                  <a:lnTo>
                    <a:pt x="128" y="54"/>
                  </a:lnTo>
                  <a:lnTo>
                    <a:pt x="133" y="75"/>
                  </a:lnTo>
                  <a:lnTo>
                    <a:pt x="135" y="77"/>
                  </a:lnTo>
                  <a:lnTo>
                    <a:pt x="133" y="79"/>
                  </a:lnTo>
                  <a:lnTo>
                    <a:pt x="121" y="93"/>
                  </a:lnTo>
                  <a:lnTo>
                    <a:pt x="112" y="115"/>
                  </a:lnTo>
                  <a:lnTo>
                    <a:pt x="110" y="117"/>
                  </a:lnTo>
                  <a:lnTo>
                    <a:pt x="108" y="117"/>
                  </a:lnTo>
                  <a:lnTo>
                    <a:pt x="88" y="120"/>
                  </a:lnTo>
                  <a:lnTo>
                    <a:pt x="69" y="131"/>
                  </a:lnTo>
                  <a:lnTo>
                    <a:pt x="67" y="131"/>
                  </a:lnTo>
                  <a:lnTo>
                    <a:pt x="65" y="131"/>
                  </a:lnTo>
                  <a:lnTo>
                    <a:pt x="47" y="120"/>
                  </a:lnTo>
                  <a:lnTo>
                    <a:pt x="25" y="115"/>
                  </a:lnTo>
                  <a:lnTo>
                    <a:pt x="24" y="115"/>
                  </a:lnTo>
                  <a:lnTo>
                    <a:pt x="22" y="113"/>
                  </a:lnTo>
                  <a:lnTo>
                    <a:pt x="15" y="93"/>
                  </a:lnTo>
                  <a:lnTo>
                    <a:pt x="2" y="75"/>
                  </a:lnTo>
                  <a:lnTo>
                    <a:pt x="0" y="73"/>
                  </a:lnTo>
                  <a:lnTo>
                    <a:pt x="2" y="72"/>
                  </a:lnTo>
                  <a:lnTo>
                    <a:pt x="7" y="54"/>
                  </a:lnTo>
                  <a:lnTo>
                    <a:pt x="9" y="30"/>
                  </a:lnTo>
                  <a:lnTo>
                    <a:pt x="9" y="28"/>
                  </a:lnTo>
                  <a:lnTo>
                    <a:pt x="11" y="27"/>
                  </a:lnTo>
                  <a:lnTo>
                    <a:pt x="29" y="18"/>
                  </a:lnTo>
                  <a:lnTo>
                    <a:pt x="43" y="1"/>
                  </a:lnTo>
                  <a:lnTo>
                    <a:pt x="45" y="0"/>
                  </a:lnTo>
                  <a:lnTo>
                    <a:pt x="49" y="0"/>
                  </a:lnTo>
                  <a:lnTo>
                    <a:pt x="69" y="3"/>
                  </a:lnTo>
                  <a:lnTo>
                    <a:pt x="69" y="3"/>
                  </a:lnTo>
                  <a:close/>
                  <a:moveTo>
                    <a:pt x="88" y="9"/>
                  </a:moveTo>
                  <a:lnTo>
                    <a:pt x="69" y="12"/>
                  </a:lnTo>
                  <a:lnTo>
                    <a:pt x="67" y="12"/>
                  </a:lnTo>
                  <a:lnTo>
                    <a:pt x="49" y="9"/>
                  </a:lnTo>
                  <a:lnTo>
                    <a:pt x="34" y="23"/>
                  </a:lnTo>
                  <a:lnTo>
                    <a:pt x="34" y="25"/>
                  </a:lnTo>
                  <a:lnTo>
                    <a:pt x="18" y="34"/>
                  </a:lnTo>
                  <a:lnTo>
                    <a:pt x="16" y="54"/>
                  </a:lnTo>
                  <a:lnTo>
                    <a:pt x="16" y="55"/>
                  </a:lnTo>
                  <a:lnTo>
                    <a:pt x="11" y="73"/>
                  </a:lnTo>
                  <a:lnTo>
                    <a:pt x="22" y="90"/>
                  </a:lnTo>
                  <a:lnTo>
                    <a:pt x="24" y="90"/>
                  </a:lnTo>
                  <a:lnTo>
                    <a:pt x="29" y="108"/>
                  </a:lnTo>
                  <a:lnTo>
                    <a:pt x="49" y="111"/>
                  </a:lnTo>
                  <a:lnTo>
                    <a:pt x="51" y="113"/>
                  </a:lnTo>
                  <a:lnTo>
                    <a:pt x="67" y="122"/>
                  </a:lnTo>
                  <a:lnTo>
                    <a:pt x="85" y="113"/>
                  </a:lnTo>
                  <a:lnTo>
                    <a:pt x="86" y="111"/>
                  </a:lnTo>
                  <a:lnTo>
                    <a:pt x="104" y="110"/>
                  </a:lnTo>
                  <a:lnTo>
                    <a:pt x="112" y="90"/>
                  </a:lnTo>
                  <a:lnTo>
                    <a:pt x="113" y="90"/>
                  </a:lnTo>
                  <a:lnTo>
                    <a:pt x="124" y="75"/>
                  </a:lnTo>
                  <a:lnTo>
                    <a:pt x="119" y="55"/>
                  </a:lnTo>
                  <a:lnTo>
                    <a:pt x="119" y="54"/>
                  </a:lnTo>
                  <a:lnTo>
                    <a:pt x="119" y="36"/>
                  </a:lnTo>
                  <a:lnTo>
                    <a:pt x="101" y="25"/>
                  </a:lnTo>
                  <a:lnTo>
                    <a:pt x="101" y="23"/>
                  </a:lnTo>
                  <a:lnTo>
                    <a:pt x="88" y="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Freeform 26">
            <a:extLst>
              <a:ext uri="{FF2B5EF4-FFF2-40B4-BE49-F238E27FC236}">
                <a16:creationId xmlns:a16="http://schemas.microsoft.com/office/drawing/2014/main" xmlns="" id="{B053930B-915D-4B56-AD47-F6CE67121F67}"/>
              </a:ext>
            </a:extLst>
          </p:cNvPr>
          <p:cNvSpPr>
            <a:spLocks noEditPoints="1"/>
          </p:cNvSpPr>
          <p:nvPr/>
        </p:nvSpPr>
        <p:spPr bwMode="auto">
          <a:xfrm>
            <a:off x="4782658" y="3115970"/>
            <a:ext cx="388068" cy="428997"/>
          </a:xfrm>
          <a:custGeom>
            <a:avLst/>
            <a:gdLst>
              <a:gd name="T0" fmla="*/ 182561662 w 240"/>
              <a:gd name="T1" fmla="*/ 645729809 h 308"/>
              <a:gd name="T2" fmla="*/ 142692074 w 240"/>
              <a:gd name="T3" fmla="*/ 612185422 h 308"/>
              <a:gd name="T4" fmla="*/ 4196570 w 240"/>
              <a:gd name="T5" fmla="*/ 113212849 h 308"/>
              <a:gd name="T6" fmla="*/ 8393140 w 240"/>
              <a:gd name="T7" fmla="*/ 79668462 h 308"/>
              <a:gd name="T8" fmla="*/ 31476448 w 240"/>
              <a:gd name="T9" fmla="*/ 62895544 h 308"/>
              <a:gd name="T10" fmla="*/ 73445046 w 240"/>
              <a:gd name="T11" fmla="*/ 85956858 h 308"/>
              <a:gd name="T12" fmla="*/ 119610214 w 240"/>
              <a:gd name="T13" fmla="*/ 94343317 h 308"/>
              <a:gd name="T14" fmla="*/ 119610214 w 240"/>
              <a:gd name="T15" fmla="*/ 94343317 h 308"/>
              <a:gd name="T16" fmla="*/ 228726830 w 240"/>
              <a:gd name="T17" fmla="*/ 50317304 h 308"/>
              <a:gd name="T18" fmla="*/ 352533614 w 240"/>
              <a:gd name="T19" fmla="*/ 0 h 308"/>
              <a:gd name="T20" fmla="*/ 421782090 w 240"/>
              <a:gd name="T21" fmla="*/ 16772917 h 308"/>
              <a:gd name="T22" fmla="*/ 428077669 w 240"/>
              <a:gd name="T23" fmla="*/ 18868084 h 308"/>
              <a:gd name="T24" fmla="*/ 503620276 w 240"/>
              <a:gd name="T25" fmla="*/ 295609638 h 308"/>
              <a:gd name="T26" fmla="*/ 474242837 w 240"/>
              <a:gd name="T27" fmla="*/ 280934783 h 308"/>
              <a:gd name="T28" fmla="*/ 419683080 w 240"/>
              <a:gd name="T29" fmla="*/ 266258480 h 308"/>
              <a:gd name="T30" fmla="*/ 310566465 w 240"/>
              <a:gd name="T31" fmla="*/ 310285941 h 308"/>
              <a:gd name="T32" fmla="*/ 184660671 w 240"/>
              <a:gd name="T33" fmla="*/ 360601797 h 308"/>
              <a:gd name="T34" fmla="*/ 151086662 w 240"/>
              <a:gd name="T35" fmla="*/ 356410015 h 308"/>
              <a:gd name="T36" fmla="*/ 218236129 w 240"/>
              <a:gd name="T37" fmla="*/ 595412505 h 308"/>
              <a:gd name="T38" fmla="*/ 214038110 w 240"/>
              <a:gd name="T39" fmla="*/ 628956892 h 308"/>
              <a:gd name="T40" fmla="*/ 188857241 w 240"/>
              <a:gd name="T41" fmla="*/ 645729809 h 308"/>
              <a:gd name="T42" fmla="*/ 182561662 w 240"/>
              <a:gd name="T43" fmla="*/ 645729809 h 308"/>
              <a:gd name="T44" fmla="*/ 37772028 w 240"/>
              <a:gd name="T45" fmla="*/ 90150087 h 308"/>
              <a:gd name="T46" fmla="*/ 31476448 w 240"/>
              <a:gd name="T47" fmla="*/ 94343317 h 308"/>
              <a:gd name="T48" fmla="*/ 29377439 w 240"/>
              <a:gd name="T49" fmla="*/ 104826390 h 308"/>
              <a:gd name="T50" fmla="*/ 169971952 w 240"/>
              <a:gd name="T51" fmla="*/ 603798964 h 308"/>
              <a:gd name="T52" fmla="*/ 184660671 w 240"/>
              <a:gd name="T53" fmla="*/ 618475266 h 308"/>
              <a:gd name="T54" fmla="*/ 188857241 w 240"/>
              <a:gd name="T55" fmla="*/ 614282037 h 308"/>
              <a:gd name="T56" fmla="*/ 190956251 w 240"/>
              <a:gd name="T57" fmla="*/ 603798964 h 308"/>
              <a:gd name="T58" fmla="*/ 109118064 w 240"/>
              <a:gd name="T59" fmla="*/ 308189326 h 308"/>
              <a:gd name="T60" fmla="*/ 136396494 w 240"/>
              <a:gd name="T61" fmla="*/ 320769014 h 308"/>
              <a:gd name="T62" fmla="*/ 184660671 w 240"/>
              <a:gd name="T63" fmla="*/ 333347254 h 308"/>
              <a:gd name="T64" fmla="*/ 293778736 w 240"/>
              <a:gd name="T65" fmla="*/ 287224627 h 308"/>
              <a:gd name="T66" fmla="*/ 419683080 w 240"/>
              <a:gd name="T67" fmla="*/ 236907323 h 308"/>
              <a:gd name="T68" fmla="*/ 459554118 w 240"/>
              <a:gd name="T69" fmla="*/ 243197167 h 308"/>
              <a:gd name="T70" fmla="*/ 402896800 w 240"/>
              <a:gd name="T71" fmla="*/ 39834231 h 308"/>
              <a:gd name="T72" fmla="*/ 352533614 w 240"/>
              <a:gd name="T73" fmla="*/ 27254543 h 308"/>
              <a:gd name="T74" fmla="*/ 243416998 w 240"/>
              <a:gd name="T75" fmla="*/ 73378618 h 308"/>
              <a:gd name="T76" fmla="*/ 119610214 w 240"/>
              <a:gd name="T77" fmla="*/ 123694474 h 308"/>
              <a:gd name="T78" fmla="*/ 119610214 w 240"/>
              <a:gd name="T79" fmla="*/ 123694474 h 308"/>
              <a:gd name="T80" fmla="*/ 58756327 w 240"/>
              <a:gd name="T81" fmla="*/ 109019619 h 308"/>
              <a:gd name="T82" fmla="*/ 52460747 w 240"/>
              <a:gd name="T83" fmla="*/ 106923005 h 308"/>
              <a:gd name="T84" fmla="*/ 50361738 w 240"/>
              <a:gd name="T85" fmla="*/ 100633161 h 308"/>
              <a:gd name="T86" fmla="*/ 37772028 w 240"/>
              <a:gd name="T87" fmla="*/ 90150087 h 30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40" h="308">
                <a:moveTo>
                  <a:pt x="87" y="308"/>
                </a:moveTo>
                <a:cubicBezTo>
                  <a:pt x="79" y="308"/>
                  <a:pt x="70" y="301"/>
                  <a:pt x="68" y="292"/>
                </a:cubicBezTo>
                <a:cubicBezTo>
                  <a:pt x="2" y="54"/>
                  <a:pt x="2" y="54"/>
                  <a:pt x="2" y="54"/>
                </a:cubicBezTo>
                <a:cubicBezTo>
                  <a:pt x="0" y="48"/>
                  <a:pt x="1" y="42"/>
                  <a:pt x="4" y="38"/>
                </a:cubicBezTo>
                <a:cubicBezTo>
                  <a:pt x="6" y="34"/>
                  <a:pt x="10" y="31"/>
                  <a:pt x="15" y="30"/>
                </a:cubicBezTo>
                <a:cubicBezTo>
                  <a:pt x="23" y="29"/>
                  <a:pt x="31" y="33"/>
                  <a:pt x="35" y="41"/>
                </a:cubicBezTo>
                <a:cubicBezTo>
                  <a:pt x="43" y="44"/>
                  <a:pt x="50" y="45"/>
                  <a:pt x="57" y="45"/>
                </a:cubicBezTo>
                <a:cubicBezTo>
                  <a:pt x="57" y="45"/>
                  <a:pt x="57" y="45"/>
                  <a:pt x="57" y="45"/>
                </a:cubicBezTo>
                <a:cubicBezTo>
                  <a:pt x="75" y="45"/>
                  <a:pt x="92" y="35"/>
                  <a:pt x="109" y="24"/>
                </a:cubicBezTo>
                <a:cubicBezTo>
                  <a:pt x="127" y="12"/>
                  <a:pt x="146" y="0"/>
                  <a:pt x="168" y="0"/>
                </a:cubicBezTo>
                <a:cubicBezTo>
                  <a:pt x="179" y="0"/>
                  <a:pt x="190" y="2"/>
                  <a:pt x="201" y="8"/>
                </a:cubicBezTo>
                <a:cubicBezTo>
                  <a:pt x="204" y="9"/>
                  <a:pt x="204" y="9"/>
                  <a:pt x="204" y="9"/>
                </a:cubicBezTo>
                <a:cubicBezTo>
                  <a:pt x="240" y="141"/>
                  <a:pt x="240" y="141"/>
                  <a:pt x="240" y="141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17" y="129"/>
                  <a:pt x="209" y="127"/>
                  <a:pt x="200" y="127"/>
                </a:cubicBezTo>
                <a:cubicBezTo>
                  <a:pt x="181" y="127"/>
                  <a:pt x="165" y="137"/>
                  <a:pt x="148" y="148"/>
                </a:cubicBezTo>
                <a:cubicBezTo>
                  <a:pt x="130" y="160"/>
                  <a:pt x="111" y="172"/>
                  <a:pt x="88" y="172"/>
                </a:cubicBezTo>
                <a:cubicBezTo>
                  <a:pt x="83" y="172"/>
                  <a:pt x="77" y="172"/>
                  <a:pt x="72" y="170"/>
                </a:cubicBezTo>
                <a:cubicBezTo>
                  <a:pt x="104" y="284"/>
                  <a:pt x="104" y="284"/>
                  <a:pt x="104" y="284"/>
                </a:cubicBezTo>
                <a:cubicBezTo>
                  <a:pt x="105" y="290"/>
                  <a:pt x="104" y="296"/>
                  <a:pt x="102" y="300"/>
                </a:cubicBezTo>
                <a:cubicBezTo>
                  <a:pt x="99" y="304"/>
                  <a:pt x="95" y="307"/>
                  <a:pt x="90" y="308"/>
                </a:cubicBezTo>
                <a:cubicBezTo>
                  <a:pt x="89" y="308"/>
                  <a:pt x="88" y="308"/>
                  <a:pt x="87" y="308"/>
                </a:cubicBezTo>
                <a:close/>
                <a:moveTo>
                  <a:pt x="18" y="43"/>
                </a:moveTo>
                <a:cubicBezTo>
                  <a:pt x="16" y="43"/>
                  <a:pt x="15" y="44"/>
                  <a:pt x="15" y="45"/>
                </a:cubicBezTo>
                <a:cubicBezTo>
                  <a:pt x="14" y="46"/>
                  <a:pt x="14" y="48"/>
                  <a:pt x="14" y="50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82" y="293"/>
                  <a:pt x="85" y="295"/>
                  <a:pt x="88" y="295"/>
                </a:cubicBezTo>
                <a:cubicBezTo>
                  <a:pt x="89" y="294"/>
                  <a:pt x="90" y="294"/>
                  <a:pt x="90" y="293"/>
                </a:cubicBezTo>
                <a:cubicBezTo>
                  <a:pt x="91" y="292"/>
                  <a:pt x="91" y="290"/>
                  <a:pt x="91" y="288"/>
                </a:cubicBezTo>
                <a:cubicBezTo>
                  <a:pt x="52" y="147"/>
                  <a:pt x="52" y="147"/>
                  <a:pt x="52" y="147"/>
                </a:cubicBezTo>
                <a:cubicBezTo>
                  <a:pt x="65" y="153"/>
                  <a:pt x="65" y="153"/>
                  <a:pt x="65" y="153"/>
                </a:cubicBezTo>
                <a:cubicBezTo>
                  <a:pt x="73" y="157"/>
                  <a:pt x="80" y="159"/>
                  <a:pt x="88" y="159"/>
                </a:cubicBezTo>
                <a:cubicBezTo>
                  <a:pt x="107" y="159"/>
                  <a:pt x="123" y="148"/>
                  <a:pt x="140" y="137"/>
                </a:cubicBezTo>
                <a:cubicBezTo>
                  <a:pt x="159" y="125"/>
                  <a:pt x="177" y="113"/>
                  <a:pt x="200" y="113"/>
                </a:cubicBezTo>
                <a:cubicBezTo>
                  <a:pt x="206" y="113"/>
                  <a:pt x="213" y="114"/>
                  <a:pt x="219" y="116"/>
                </a:cubicBezTo>
                <a:cubicBezTo>
                  <a:pt x="192" y="19"/>
                  <a:pt x="192" y="19"/>
                  <a:pt x="192" y="19"/>
                </a:cubicBezTo>
                <a:cubicBezTo>
                  <a:pt x="184" y="15"/>
                  <a:pt x="176" y="13"/>
                  <a:pt x="168" y="13"/>
                </a:cubicBezTo>
                <a:cubicBezTo>
                  <a:pt x="150" y="13"/>
                  <a:pt x="133" y="24"/>
                  <a:pt x="116" y="35"/>
                </a:cubicBezTo>
                <a:cubicBezTo>
                  <a:pt x="98" y="47"/>
                  <a:pt x="79" y="59"/>
                  <a:pt x="57" y="59"/>
                </a:cubicBezTo>
                <a:cubicBezTo>
                  <a:pt x="57" y="59"/>
                  <a:pt x="57" y="59"/>
                  <a:pt x="57" y="59"/>
                </a:cubicBezTo>
                <a:cubicBezTo>
                  <a:pt x="47" y="59"/>
                  <a:pt x="37" y="57"/>
                  <a:pt x="28" y="52"/>
                </a:cubicBezTo>
                <a:cubicBezTo>
                  <a:pt x="25" y="51"/>
                  <a:pt x="25" y="51"/>
                  <a:pt x="25" y="51"/>
                </a:cubicBezTo>
                <a:cubicBezTo>
                  <a:pt x="24" y="48"/>
                  <a:pt x="24" y="48"/>
                  <a:pt x="24" y="48"/>
                </a:cubicBezTo>
                <a:cubicBezTo>
                  <a:pt x="23" y="45"/>
                  <a:pt x="20" y="43"/>
                  <a:pt x="18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A2B4127-79D9-46F8-B260-13F0621AA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651" y="3086204"/>
            <a:ext cx="361550" cy="403151"/>
          </a:xfrm>
          <a:prstGeom prst="rect">
            <a:avLst/>
          </a:prstGeom>
        </p:spPr>
      </p:pic>
      <p:sp>
        <p:nvSpPr>
          <p:cNvPr id="99" name="Freeform 5">
            <a:extLst>
              <a:ext uri="{FF2B5EF4-FFF2-40B4-BE49-F238E27FC236}">
                <a16:creationId xmlns:a16="http://schemas.microsoft.com/office/drawing/2014/main" xmlns="" id="{85574D3B-B83F-4930-87F0-C18462D323BC}"/>
              </a:ext>
            </a:extLst>
          </p:cNvPr>
          <p:cNvSpPr/>
          <p:nvPr/>
        </p:nvSpPr>
        <p:spPr bwMode="auto">
          <a:xfrm>
            <a:off x="4006062" y="3148530"/>
            <a:ext cx="269117" cy="154845"/>
          </a:xfrm>
          <a:custGeom>
            <a:avLst/>
            <a:gdLst>
              <a:gd name="T0" fmla="*/ 298 w 298"/>
              <a:gd name="T1" fmla="*/ 81 h 211"/>
              <a:gd name="T2" fmla="*/ 292 w 298"/>
              <a:gd name="T3" fmla="*/ 0 h 211"/>
              <a:gd name="T4" fmla="*/ 210 w 298"/>
              <a:gd name="T5" fmla="*/ 30 h 211"/>
              <a:gd name="T6" fmla="*/ 242 w 298"/>
              <a:gd name="T7" fmla="*/ 48 h 211"/>
              <a:gd name="T8" fmla="*/ 100 w 298"/>
              <a:gd name="T9" fmla="*/ 155 h 211"/>
              <a:gd name="T10" fmla="*/ 1 w 298"/>
              <a:gd name="T11" fmla="*/ 169 h 211"/>
              <a:gd name="T12" fmla="*/ 1 w 298"/>
              <a:gd name="T13" fmla="*/ 188 h 211"/>
              <a:gd name="T14" fmla="*/ 1 w 298"/>
              <a:gd name="T15" fmla="*/ 207 h 211"/>
              <a:gd name="T16" fmla="*/ 1 w 298"/>
              <a:gd name="T17" fmla="*/ 207 h 211"/>
              <a:gd name="T18" fmla="*/ 112 w 298"/>
              <a:gd name="T19" fmla="*/ 191 h 211"/>
              <a:gd name="T20" fmla="*/ 208 w 298"/>
              <a:gd name="T21" fmla="*/ 139 h 211"/>
              <a:gd name="T22" fmla="*/ 275 w 298"/>
              <a:gd name="T23" fmla="*/ 68 h 211"/>
              <a:gd name="T24" fmla="*/ 298 w 298"/>
              <a:gd name="T25" fmla="*/ 8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98" h="211">
                <a:moveTo>
                  <a:pt x="298" y="81"/>
                </a:moveTo>
                <a:cubicBezTo>
                  <a:pt x="292" y="0"/>
                  <a:pt x="292" y="0"/>
                  <a:pt x="292" y="0"/>
                </a:cubicBezTo>
                <a:cubicBezTo>
                  <a:pt x="210" y="30"/>
                  <a:pt x="210" y="30"/>
                  <a:pt x="210" y="30"/>
                </a:cubicBezTo>
                <a:cubicBezTo>
                  <a:pt x="242" y="48"/>
                  <a:pt x="242" y="48"/>
                  <a:pt x="242" y="48"/>
                </a:cubicBezTo>
                <a:cubicBezTo>
                  <a:pt x="208" y="98"/>
                  <a:pt x="160" y="133"/>
                  <a:pt x="100" y="155"/>
                </a:cubicBezTo>
                <a:cubicBezTo>
                  <a:pt x="46" y="174"/>
                  <a:pt x="1" y="169"/>
                  <a:pt x="1" y="169"/>
                </a:cubicBezTo>
                <a:cubicBezTo>
                  <a:pt x="1" y="188"/>
                  <a:pt x="1" y="188"/>
                  <a:pt x="1" y="188"/>
                </a:cubicBezTo>
                <a:cubicBezTo>
                  <a:pt x="1" y="207"/>
                  <a:pt x="1" y="207"/>
                  <a:pt x="1" y="207"/>
                </a:cubicBezTo>
                <a:cubicBezTo>
                  <a:pt x="1" y="207"/>
                  <a:pt x="0" y="207"/>
                  <a:pt x="1" y="207"/>
                </a:cubicBezTo>
                <a:cubicBezTo>
                  <a:pt x="8" y="207"/>
                  <a:pt x="55" y="211"/>
                  <a:pt x="112" y="191"/>
                </a:cubicBezTo>
                <a:cubicBezTo>
                  <a:pt x="147" y="179"/>
                  <a:pt x="180" y="161"/>
                  <a:pt x="208" y="139"/>
                </a:cubicBezTo>
                <a:cubicBezTo>
                  <a:pt x="234" y="119"/>
                  <a:pt x="256" y="95"/>
                  <a:pt x="275" y="68"/>
                </a:cubicBezTo>
                <a:lnTo>
                  <a:pt x="298" y="8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</a:ln>
        </p:spPr>
        <p:txBody>
          <a:bodyPr/>
          <a:lstStyle/>
          <a:p>
            <a:pPr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xmlns="" id="{1A5EB46C-B0E4-4DCD-9EC4-808DA0B07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36" y="2390642"/>
            <a:ext cx="543785" cy="532337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文本框 2">
            <a:extLst>
              <a:ext uri="{FF2B5EF4-FFF2-40B4-BE49-F238E27FC236}">
                <a16:creationId xmlns:a16="http://schemas.microsoft.com/office/drawing/2014/main" xmlns="" id="{2F6E9E98-8B9A-4614-8984-A9B1E6BAC6BB}"/>
              </a:ext>
            </a:extLst>
          </p:cNvPr>
          <p:cNvSpPr txBox="1"/>
          <p:nvPr/>
        </p:nvSpPr>
        <p:spPr>
          <a:xfrm>
            <a:off x="3712703" y="834506"/>
            <a:ext cx="2113154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altLang="zh-CN" sz="2800" b="1" dirty="0">
                <a:solidFill>
                  <a:srgbClr val="020B62"/>
                </a:solidFill>
                <a:cs typeface="+mn-ea"/>
                <a:sym typeface="+mn-lt"/>
              </a:rPr>
              <a:t>content</a:t>
            </a:r>
          </a:p>
        </p:txBody>
      </p:sp>
      <p:sp>
        <p:nvSpPr>
          <p:cNvPr id="49" name="矩形 19">
            <a:extLst>
              <a:ext uri="{FF2B5EF4-FFF2-40B4-BE49-F238E27FC236}">
                <a16:creationId xmlns:a16="http://schemas.microsoft.com/office/drawing/2014/main" xmlns="" id="{71843B32-10E8-4010-B7E4-C037359C2942}"/>
              </a:ext>
            </a:extLst>
          </p:cNvPr>
          <p:cNvSpPr/>
          <p:nvPr/>
        </p:nvSpPr>
        <p:spPr>
          <a:xfrm>
            <a:off x="702244" y="1480354"/>
            <a:ext cx="2618401" cy="465757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spc="-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矩形 19">
            <a:extLst>
              <a:ext uri="{FF2B5EF4-FFF2-40B4-BE49-F238E27FC236}">
                <a16:creationId xmlns:a16="http://schemas.microsoft.com/office/drawing/2014/main" xmlns="" id="{DA81C7FB-89CB-4458-8688-B633E29F14BE}"/>
              </a:ext>
            </a:extLst>
          </p:cNvPr>
          <p:cNvSpPr/>
          <p:nvPr/>
        </p:nvSpPr>
        <p:spPr>
          <a:xfrm>
            <a:off x="6006125" y="1495377"/>
            <a:ext cx="2543678" cy="465757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20B6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254" y="1559342"/>
            <a:ext cx="22776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project introduction</a:t>
            </a:r>
          </a:p>
        </p:txBody>
      </p:sp>
      <p:sp>
        <p:nvSpPr>
          <p:cNvPr id="53" name="矩形 52"/>
          <p:cNvSpPr/>
          <p:nvPr/>
        </p:nvSpPr>
        <p:spPr>
          <a:xfrm>
            <a:off x="5973632" y="1574366"/>
            <a:ext cx="21763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implement process</a:t>
            </a:r>
          </a:p>
        </p:txBody>
      </p:sp>
      <p:sp>
        <p:nvSpPr>
          <p:cNvPr id="54" name="矩形 19">
            <a:extLst>
              <a:ext uri="{FF2B5EF4-FFF2-40B4-BE49-F238E27FC236}">
                <a16:creationId xmlns:a16="http://schemas.microsoft.com/office/drawing/2014/main" xmlns="" id="{71843B32-10E8-4010-B7E4-C037359C2942}"/>
              </a:ext>
            </a:extLst>
          </p:cNvPr>
          <p:cNvSpPr/>
          <p:nvPr/>
        </p:nvSpPr>
        <p:spPr>
          <a:xfrm>
            <a:off x="702244" y="3115970"/>
            <a:ext cx="2618401" cy="465757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spc="-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94254" y="3181578"/>
            <a:ext cx="2476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progress</a:t>
            </a:r>
            <a:r>
              <a:rPr lang="zh-CN" altLang="en-US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each</a:t>
            </a:r>
            <a:r>
              <a:rPr lang="zh-CN" altLang="en-US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</a:t>
            </a:r>
          </a:p>
        </p:txBody>
      </p:sp>
      <p:sp>
        <p:nvSpPr>
          <p:cNvPr id="56" name="矩形 19">
            <a:extLst>
              <a:ext uri="{FF2B5EF4-FFF2-40B4-BE49-F238E27FC236}">
                <a16:creationId xmlns:a16="http://schemas.microsoft.com/office/drawing/2014/main" xmlns="" id="{71843B32-10E8-4010-B7E4-C037359C2942}"/>
              </a:ext>
            </a:extLst>
          </p:cNvPr>
          <p:cNvSpPr/>
          <p:nvPr/>
        </p:nvSpPr>
        <p:spPr>
          <a:xfrm>
            <a:off x="6006125" y="3181578"/>
            <a:ext cx="2618401" cy="465757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spc="-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973632" y="3247186"/>
            <a:ext cx="1661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result display</a:t>
            </a:r>
          </a:p>
        </p:txBody>
      </p:sp>
    </p:spTree>
    <p:extLst>
      <p:ext uri="{BB962C8B-B14F-4D97-AF65-F5344CB8AC3E}">
        <p14:creationId xmlns:p14="http://schemas.microsoft.com/office/powerpoint/2010/main" val="2228369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xmlns="" id="{174EF8A0-545F-45B9-94F0-D15A54D23870}"/>
              </a:ext>
            </a:extLst>
          </p:cNvPr>
          <p:cNvCxnSpPr>
            <a:cxnSpLocks/>
          </p:cNvCxnSpPr>
          <p:nvPr/>
        </p:nvCxnSpPr>
        <p:spPr>
          <a:xfrm>
            <a:off x="468469" y="657417"/>
            <a:ext cx="8138484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六边形 32">
            <a:extLst>
              <a:ext uri="{FF2B5EF4-FFF2-40B4-BE49-F238E27FC236}">
                <a16:creationId xmlns:a16="http://schemas.microsoft.com/office/drawing/2014/main" xmlns="" id="{DABA7C37-0AD0-40A6-9D9B-FE28827F881B}"/>
              </a:ext>
            </a:extLst>
          </p:cNvPr>
          <p:cNvSpPr/>
          <p:nvPr/>
        </p:nvSpPr>
        <p:spPr>
          <a:xfrm rot="16200000">
            <a:off x="4167939" y="2294150"/>
            <a:ext cx="792002" cy="720001"/>
          </a:xfrm>
          <a:prstGeom prst="hexagon">
            <a:avLst/>
          </a:prstGeom>
          <a:solidFill>
            <a:srgbClr val="F4F4F4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2" name="六边形 40">
            <a:extLst>
              <a:ext uri="{FF2B5EF4-FFF2-40B4-BE49-F238E27FC236}">
                <a16:creationId xmlns:a16="http://schemas.microsoft.com/office/drawing/2014/main" xmlns="" id="{A0F374D9-46B6-450D-B002-025EBE7E7C56}"/>
              </a:ext>
            </a:extLst>
          </p:cNvPr>
          <p:cNvSpPr/>
          <p:nvPr/>
        </p:nvSpPr>
        <p:spPr>
          <a:xfrm rot="16200000">
            <a:off x="4931446" y="2294150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3" name="六边形 46">
            <a:extLst>
              <a:ext uri="{FF2B5EF4-FFF2-40B4-BE49-F238E27FC236}">
                <a16:creationId xmlns:a16="http://schemas.microsoft.com/office/drawing/2014/main" xmlns="" id="{18730D8F-FB06-4153-A01D-BFD4C9CF24BE}"/>
              </a:ext>
            </a:extLst>
          </p:cNvPr>
          <p:cNvSpPr/>
          <p:nvPr/>
        </p:nvSpPr>
        <p:spPr>
          <a:xfrm rot="16200000">
            <a:off x="4552207" y="1643431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4" name="六边形 47">
            <a:extLst>
              <a:ext uri="{FF2B5EF4-FFF2-40B4-BE49-F238E27FC236}">
                <a16:creationId xmlns:a16="http://schemas.microsoft.com/office/drawing/2014/main" xmlns="" id="{AD88640F-29FB-4289-9009-2E102E82292B}"/>
              </a:ext>
            </a:extLst>
          </p:cNvPr>
          <p:cNvSpPr/>
          <p:nvPr/>
        </p:nvSpPr>
        <p:spPr>
          <a:xfrm rot="16200000">
            <a:off x="4555619" y="2953242"/>
            <a:ext cx="792001" cy="720002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5" name="六边形 48">
            <a:extLst>
              <a:ext uri="{FF2B5EF4-FFF2-40B4-BE49-F238E27FC236}">
                <a16:creationId xmlns:a16="http://schemas.microsoft.com/office/drawing/2014/main" xmlns="" id="{4E2621AE-8866-4872-B0FF-38214EBC7C99}"/>
              </a:ext>
            </a:extLst>
          </p:cNvPr>
          <p:cNvSpPr/>
          <p:nvPr/>
        </p:nvSpPr>
        <p:spPr>
          <a:xfrm rot="16200000">
            <a:off x="3796382" y="2953243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3054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6" name="六边形 49">
            <a:extLst>
              <a:ext uri="{FF2B5EF4-FFF2-40B4-BE49-F238E27FC236}">
                <a16:creationId xmlns:a16="http://schemas.microsoft.com/office/drawing/2014/main" xmlns="" id="{89AF8DA8-7ACC-4342-81DF-B489B45A68AC}"/>
              </a:ext>
            </a:extLst>
          </p:cNvPr>
          <p:cNvSpPr/>
          <p:nvPr/>
        </p:nvSpPr>
        <p:spPr>
          <a:xfrm rot="16200000">
            <a:off x="3398788" y="2294150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77" name="六边形 50">
            <a:extLst>
              <a:ext uri="{FF2B5EF4-FFF2-40B4-BE49-F238E27FC236}">
                <a16:creationId xmlns:a16="http://schemas.microsoft.com/office/drawing/2014/main" xmlns="" id="{6CEF6ED3-00D8-4205-B6A9-771FD71F406B}"/>
              </a:ext>
            </a:extLst>
          </p:cNvPr>
          <p:cNvSpPr/>
          <p:nvPr/>
        </p:nvSpPr>
        <p:spPr>
          <a:xfrm rot="16200000">
            <a:off x="3774802" y="1645266"/>
            <a:ext cx="792001" cy="720003"/>
          </a:xfrm>
          <a:prstGeom prst="hexagon">
            <a:avLst/>
          </a:prstGeom>
          <a:solidFill>
            <a:srgbClr val="020B62"/>
          </a:solidFill>
          <a:ln w="15875" cap="rnd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Calibri" panose="020F0502020204030204" pitchFamily="34" charset="0"/>
            </a:endParaRPr>
          </a:p>
        </p:txBody>
      </p:sp>
      <p:grpSp>
        <p:nvGrpSpPr>
          <p:cNvPr id="78" name="Group 177">
            <a:extLst>
              <a:ext uri="{FF2B5EF4-FFF2-40B4-BE49-F238E27FC236}">
                <a16:creationId xmlns:a16="http://schemas.microsoft.com/office/drawing/2014/main" xmlns="" id="{B62E0E16-0121-4472-A5B8-95A6F6CD02D9}"/>
              </a:ext>
            </a:extLst>
          </p:cNvPr>
          <p:cNvGrpSpPr/>
          <p:nvPr/>
        </p:nvGrpSpPr>
        <p:grpSpPr>
          <a:xfrm>
            <a:off x="4417734" y="2458900"/>
            <a:ext cx="308531" cy="351049"/>
            <a:chOff x="8783638" y="3568701"/>
            <a:chExt cx="646285" cy="646285"/>
          </a:xfrm>
          <a:solidFill>
            <a:srgbClr val="FFFFFF"/>
          </a:solidFill>
        </p:grpSpPr>
        <p:sp>
          <p:nvSpPr>
            <p:cNvPr id="79" name="Freeform 99">
              <a:extLst>
                <a:ext uri="{FF2B5EF4-FFF2-40B4-BE49-F238E27FC236}">
                  <a16:creationId xmlns:a16="http://schemas.microsoft.com/office/drawing/2014/main" xmlns="" id="{295B1631-4977-40CC-B588-38BC5D997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83638" y="3568701"/>
              <a:ext cx="646285" cy="646285"/>
            </a:xfrm>
            <a:custGeom>
              <a:avLst/>
              <a:gdLst/>
              <a:ahLst/>
              <a:cxnLst>
                <a:cxn ang="0">
                  <a:pos x="80" y="38"/>
                </a:cxn>
                <a:cxn ang="0">
                  <a:pos x="62" y="0"/>
                </a:cxn>
                <a:cxn ang="0">
                  <a:pos x="35" y="39"/>
                </a:cxn>
                <a:cxn ang="0">
                  <a:pos x="31" y="41"/>
                </a:cxn>
                <a:cxn ang="0">
                  <a:pos x="12" y="38"/>
                </a:cxn>
                <a:cxn ang="0">
                  <a:pos x="0" y="111"/>
                </a:cxn>
                <a:cxn ang="0">
                  <a:pos x="23" y="123"/>
                </a:cxn>
                <a:cxn ang="0">
                  <a:pos x="34" y="116"/>
                </a:cxn>
                <a:cxn ang="0">
                  <a:pos x="35" y="116"/>
                </a:cxn>
                <a:cxn ang="0">
                  <a:pos x="73" y="123"/>
                </a:cxn>
                <a:cxn ang="0">
                  <a:pos x="108" y="115"/>
                </a:cxn>
                <a:cxn ang="0">
                  <a:pos x="110" y="104"/>
                </a:cxn>
                <a:cxn ang="0">
                  <a:pos x="116" y="84"/>
                </a:cxn>
                <a:cxn ang="0">
                  <a:pos x="120" y="64"/>
                </a:cxn>
                <a:cxn ang="0">
                  <a:pos x="123" y="55"/>
                </a:cxn>
                <a:cxn ang="0">
                  <a:pos x="112" y="40"/>
                </a:cxn>
                <a:cxn ang="0">
                  <a:pos x="23" y="115"/>
                </a:cxn>
                <a:cxn ang="0">
                  <a:pos x="8" y="111"/>
                </a:cxn>
                <a:cxn ang="0">
                  <a:pos x="12" y="46"/>
                </a:cxn>
                <a:cxn ang="0">
                  <a:pos x="27" y="50"/>
                </a:cxn>
                <a:cxn ang="0">
                  <a:pos x="115" y="56"/>
                </a:cxn>
                <a:cxn ang="0">
                  <a:pos x="100" y="61"/>
                </a:cxn>
                <a:cxn ang="0">
                  <a:pos x="100" y="65"/>
                </a:cxn>
                <a:cxn ang="0">
                  <a:pos x="114" y="72"/>
                </a:cxn>
                <a:cxn ang="0">
                  <a:pos x="96" y="81"/>
                </a:cxn>
                <a:cxn ang="0">
                  <a:pos x="96" y="84"/>
                </a:cxn>
                <a:cxn ang="0">
                  <a:pos x="109" y="92"/>
                </a:cxn>
                <a:cxn ang="0">
                  <a:pos x="92" y="100"/>
                </a:cxn>
                <a:cxn ang="0">
                  <a:pos x="92" y="104"/>
                </a:cxn>
                <a:cxn ang="0">
                  <a:pos x="102" y="109"/>
                </a:cxn>
                <a:cxn ang="0">
                  <a:pos x="94" y="115"/>
                </a:cxn>
                <a:cxn ang="0">
                  <a:pos x="52" y="113"/>
                </a:cxn>
                <a:cxn ang="0">
                  <a:pos x="31" y="105"/>
                </a:cxn>
                <a:cxn ang="0">
                  <a:pos x="34" y="48"/>
                </a:cxn>
                <a:cxn ang="0">
                  <a:pos x="58" y="11"/>
                </a:cxn>
                <a:cxn ang="0">
                  <a:pos x="73" y="26"/>
                </a:cxn>
                <a:cxn ang="0">
                  <a:pos x="111" y="47"/>
                </a:cxn>
                <a:cxn ang="0">
                  <a:pos x="115" y="56"/>
                </a:cxn>
                <a:cxn ang="0">
                  <a:pos x="115" y="56"/>
                </a:cxn>
              </a:cxnLst>
              <a:rect l="0" t="0" r="r" b="b"/>
              <a:pathLst>
                <a:path w="123" h="123">
                  <a:moveTo>
                    <a:pt x="112" y="40"/>
                  </a:moveTo>
                  <a:cubicBezTo>
                    <a:pt x="107" y="39"/>
                    <a:pt x="96" y="39"/>
                    <a:pt x="80" y="38"/>
                  </a:cubicBezTo>
                  <a:cubicBezTo>
                    <a:pt x="80" y="35"/>
                    <a:pt x="81" y="32"/>
                    <a:pt x="81" y="26"/>
                  </a:cubicBezTo>
                  <a:cubicBezTo>
                    <a:pt x="81" y="12"/>
                    <a:pt x="71" y="0"/>
                    <a:pt x="62" y="0"/>
                  </a:cubicBezTo>
                  <a:cubicBezTo>
                    <a:pt x="55" y="0"/>
                    <a:pt x="50" y="5"/>
                    <a:pt x="50" y="11"/>
                  </a:cubicBezTo>
                  <a:cubicBezTo>
                    <a:pt x="50" y="19"/>
                    <a:pt x="48" y="32"/>
                    <a:pt x="35" y="39"/>
                  </a:cubicBezTo>
                  <a:cubicBezTo>
                    <a:pt x="34" y="40"/>
                    <a:pt x="31" y="41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9" y="40"/>
                    <a:pt x="26" y="38"/>
                    <a:pt x="23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6" y="38"/>
                    <a:pt x="0" y="43"/>
                    <a:pt x="0" y="5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8"/>
                    <a:pt x="6" y="123"/>
                    <a:pt x="12" y="123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8" y="123"/>
                    <a:pt x="32" y="120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4" y="116"/>
                    <a:pt x="35" y="116"/>
                  </a:cubicBezTo>
                  <a:cubicBezTo>
                    <a:pt x="35" y="116"/>
                    <a:pt x="35" y="116"/>
                    <a:pt x="35" y="116"/>
                  </a:cubicBezTo>
                  <a:cubicBezTo>
                    <a:pt x="37" y="117"/>
                    <a:pt x="41" y="118"/>
                    <a:pt x="50" y="120"/>
                  </a:cubicBezTo>
                  <a:cubicBezTo>
                    <a:pt x="52" y="121"/>
                    <a:pt x="63" y="123"/>
                    <a:pt x="73" y="123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101" y="123"/>
                    <a:pt x="105" y="120"/>
                    <a:pt x="108" y="115"/>
                  </a:cubicBezTo>
                  <a:cubicBezTo>
                    <a:pt x="108" y="115"/>
                    <a:pt x="109" y="114"/>
                    <a:pt x="110" y="111"/>
                  </a:cubicBezTo>
                  <a:cubicBezTo>
                    <a:pt x="110" y="109"/>
                    <a:pt x="110" y="107"/>
                    <a:pt x="110" y="104"/>
                  </a:cubicBezTo>
                  <a:cubicBezTo>
                    <a:pt x="114" y="102"/>
                    <a:pt x="115" y="97"/>
                    <a:pt x="116" y="95"/>
                  </a:cubicBezTo>
                  <a:cubicBezTo>
                    <a:pt x="118" y="90"/>
                    <a:pt x="117" y="87"/>
                    <a:pt x="116" y="84"/>
                  </a:cubicBezTo>
                  <a:cubicBezTo>
                    <a:pt x="118" y="82"/>
                    <a:pt x="120" y="79"/>
                    <a:pt x="121" y="73"/>
                  </a:cubicBezTo>
                  <a:cubicBezTo>
                    <a:pt x="122" y="70"/>
                    <a:pt x="121" y="67"/>
                    <a:pt x="120" y="64"/>
                  </a:cubicBezTo>
                  <a:cubicBezTo>
                    <a:pt x="122" y="62"/>
                    <a:pt x="123" y="59"/>
                    <a:pt x="123" y="56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55"/>
                    <a:pt x="123" y="54"/>
                    <a:pt x="123" y="53"/>
                  </a:cubicBezTo>
                  <a:cubicBezTo>
                    <a:pt x="123" y="48"/>
                    <a:pt x="120" y="42"/>
                    <a:pt x="112" y="40"/>
                  </a:cubicBezTo>
                  <a:close/>
                  <a:moveTo>
                    <a:pt x="27" y="111"/>
                  </a:moveTo>
                  <a:cubicBezTo>
                    <a:pt x="27" y="113"/>
                    <a:pt x="26" y="115"/>
                    <a:pt x="23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0" y="115"/>
                    <a:pt x="8" y="113"/>
                    <a:pt x="8" y="111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48"/>
                    <a:pt x="10" y="46"/>
                    <a:pt x="12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6" y="46"/>
                    <a:pt x="27" y="48"/>
                    <a:pt x="27" y="50"/>
                  </a:cubicBezTo>
                  <a:lnTo>
                    <a:pt x="27" y="111"/>
                  </a:lnTo>
                  <a:close/>
                  <a:moveTo>
                    <a:pt x="115" y="56"/>
                  </a:moveTo>
                  <a:cubicBezTo>
                    <a:pt x="115" y="58"/>
                    <a:pt x="114" y="61"/>
                    <a:pt x="108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1"/>
                    <a:pt x="98" y="62"/>
                    <a:pt x="98" y="63"/>
                  </a:cubicBezTo>
                  <a:cubicBezTo>
                    <a:pt x="98" y="64"/>
                    <a:pt x="99" y="65"/>
                    <a:pt x="100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13" y="65"/>
                    <a:pt x="114" y="70"/>
                    <a:pt x="114" y="72"/>
                  </a:cubicBezTo>
                  <a:cubicBezTo>
                    <a:pt x="113" y="75"/>
                    <a:pt x="112" y="81"/>
                    <a:pt x="105" y="81"/>
                  </a:cubicBezTo>
                  <a:cubicBezTo>
                    <a:pt x="96" y="81"/>
                    <a:pt x="96" y="81"/>
                    <a:pt x="96" y="81"/>
                  </a:cubicBezTo>
                  <a:cubicBezTo>
                    <a:pt x="95" y="81"/>
                    <a:pt x="94" y="81"/>
                    <a:pt x="94" y="82"/>
                  </a:cubicBezTo>
                  <a:cubicBezTo>
                    <a:pt x="94" y="83"/>
                    <a:pt x="95" y="84"/>
                    <a:pt x="96" y="84"/>
                  </a:cubicBezTo>
                  <a:cubicBezTo>
                    <a:pt x="104" y="84"/>
                    <a:pt x="104" y="84"/>
                    <a:pt x="104" y="84"/>
                  </a:cubicBezTo>
                  <a:cubicBezTo>
                    <a:pt x="110" y="84"/>
                    <a:pt x="110" y="89"/>
                    <a:pt x="109" y="92"/>
                  </a:cubicBezTo>
                  <a:cubicBezTo>
                    <a:pt x="108" y="96"/>
                    <a:pt x="107" y="100"/>
                    <a:pt x="99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1" y="100"/>
                    <a:pt x="90" y="101"/>
                    <a:pt x="90" y="102"/>
                  </a:cubicBezTo>
                  <a:cubicBezTo>
                    <a:pt x="90" y="103"/>
                    <a:pt x="91" y="104"/>
                    <a:pt x="92" y="104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103" y="104"/>
                    <a:pt x="103" y="108"/>
                    <a:pt x="102" y="109"/>
                  </a:cubicBezTo>
                  <a:cubicBezTo>
                    <a:pt x="102" y="110"/>
                    <a:pt x="101" y="112"/>
                    <a:pt x="101" y="112"/>
                  </a:cubicBezTo>
                  <a:cubicBezTo>
                    <a:pt x="100" y="114"/>
                    <a:pt x="98" y="115"/>
                    <a:pt x="94" y="115"/>
                  </a:cubicBezTo>
                  <a:cubicBezTo>
                    <a:pt x="73" y="115"/>
                    <a:pt x="73" y="115"/>
                    <a:pt x="73" y="115"/>
                  </a:cubicBezTo>
                  <a:cubicBezTo>
                    <a:pt x="63" y="115"/>
                    <a:pt x="52" y="113"/>
                    <a:pt x="52" y="113"/>
                  </a:cubicBezTo>
                  <a:cubicBezTo>
                    <a:pt x="36" y="109"/>
                    <a:pt x="35" y="109"/>
                    <a:pt x="34" y="108"/>
                  </a:cubicBezTo>
                  <a:cubicBezTo>
                    <a:pt x="34" y="108"/>
                    <a:pt x="31" y="108"/>
                    <a:pt x="31" y="105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0"/>
                    <a:pt x="32" y="49"/>
                    <a:pt x="34" y="48"/>
                  </a:cubicBezTo>
                  <a:cubicBezTo>
                    <a:pt x="34" y="48"/>
                    <a:pt x="35" y="48"/>
                    <a:pt x="35" y="48"/>
                  </a:cubicBezTo>
                  <a:cubicBezTo>
                    <a:pt x="52" y="40"/>
                    <a:pt x="58" y="25"/>
                    <a:pt x="58" y="11"/>
                  </a:cubicBezTo>
                  <a:cubicBezTo>
                    <a:pt x="58" y="10"/>
                    <a:pt x="59" y="8"/>
                    <a:pt x="62" y="8"/>
                  </a:cubicBezTo>
                  <a:cubicBezTo>
                    <a:pt x="66" y="8"/>
                    <a:pt x="73" y="16"/>
                    <a:pt x="73" y="26"/>
                  </a:cubicBezTo>
                  <a:cubicBezTo>
                    <a:pt x="73" y="35"/>
                    <a:pt x="73" y="37"/>
                    <a:pt x="69" y="46"/>
                  </a:cubicBezTo>
                  <a:cubicBezTo>
                    <a:pt x="108" y="46"/>
                    <a:pt x="107" y="47"/>
                    <a:pt x="111" y="47"/>
                  </a:cubicBezTo>
                  <a:cubicBezTo>
                    <a:pt x="115" y="49"/>
                    <a:pt x="115" y="52"/>
                    <a:pt x="115" y="53"/>
                  </a:cubicBezTo>
                  <a:cubicBezTo>
                    <a:pt x="115" y="55"/>
                    <a:pt x="115" y="54"/>
                    <a:pt x="115" y="56"/>
                  </a:cubicBezTo>
                  <a:close/>
                  <a:moveTo>
                    <a:pt x="115" y="56"/>
                  </a:moveTo>
                  <a:cubicBezTo>
                    <a:pt x="115" y="56"/>
                    <a:pt x="115" y="56"/>
                    <a:pt x="115" y="56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100">
              <a:extLst>
                <a:ext uri="{FF2B5EF4-FFF2-40B4-BE49-F238E27FC236}">
                  <a16:creationId xmlns:a16="http://schemas.microsoft.com/office/drawing/2014/main" xmlns="" id="{CF93BBF6-6B54-42FF-9C5D-3677A3DCEB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18563" y="3862388"/>
              <a:ext cx="33338" cy="317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5"/>
                </a:cxn>
                <a:cxn ang="0">
                  <a:pos x="6" y="11"/>
                </a:cxn>
                <a:cxn ang="0">
                  <a:pos x="11" y="5"/>
                </a:cxn>
                <a:cxn ang="0">
                  <a:pos x="6" y="0"/>
                </a:cxn>
                <a:cxn ang="0">
                  <a:pos x="6" y="7"/>
                </a:cxn>
                <a:cxn ang="0">
                  <a:pos x="4" y="5"/>
                </a:cxn>
                <a:cxn ang="0">
                  <a:pos x="6" y="4"/>
                </a:cxn>
                <a:cxn ang="0">
                  <a:pos x="8" y="5"/>
                </a:cxn>
                <a:cxn ang="0">
                  <a:pos x="6" y="7"/>
                </a:cxn>
                <a:cxn ang="0">
                  <a:pos x="6" y="7"/>
                </a:cxn>
                <a:cxn ang="0">
                  <a:pos x="6" y="7"/>
                </a:cxn>
              </a:cxnLst>
              <a:rect l="0" t="0" r="r" b="b"/>
              <a:pathLst>
                <a:path w="11" h="11">
                  <a:moveTo>
                    <a:pt x="6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9"/>
                    <a:pt x="2" y="11"/>
                    <a:pt x="6" y="11"/>
                  </a:cubicBezTo>
                  <a:cubicBezTo>
                    <a:pt x="9" y="11"/>
                    <a:pt x="11" y="9"/>
                    <a:pt x="11" y="5"/>
                  </a:cubicBezTo>
                  <a:cubicBezTo>
                    <a:pt x="11" y="2"/>
                    <a:pt x="9" y="0"/>
                    <a:pt x="6" y="0"/>
                  </a:cubicBezTo>
                  <a:close/>
                  <a:moveTo>
                    <a:pt x="6" y="7"/>
                  </a:moveTo>
                  <a:cubicBezTo>
                    <a:pt x="5" y="7"/>
                    <a:pt x="4" y="6"/>
                    <a:pt x="4" y="5"/>
                  </a:cubicBezTo>
                  <a:cubicBezTo>
                    <a:pt x="4" y="4"/>
                    <a:pt x="5" y="4"/>
                    <a:pt x="6" y="4"/>
                  </a:cubicBezTo>
                  <a:cubicBezTo>
                    <a:pt x="7" y="4"/>
                    <a:pt x="8" y="4"/>
                    <a:pt x="8" y="5"/>
                  </a:cubicBezTo>
                  <a:cubicBezTo>
                    <a:pt x="8" y="6"/>
                    <a:pt x="7" y="7"/>
                    <a:pt x="6" y="7"/>
                  </a:cubicBezTo>
                  <a:close/>
                  <a:moveTo>
                    <a:pt x="6" y="7"/>
                  </a:moveTo>
                  <a:cubicBezTo>
                    <a:pt x="6" y="7"/>
                    <a:pt x="6" y="7"/>
                    <a:pt x="6" y="7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1" name="Freeform 47">
            <a:extLst>
              <a:ext uri="{FF2B5EF4-FFF2-40B4-BE49-F238E27FC236}">
                <a16:creationId xmlns:a16="http://schemas.microsoft.com/office/drawing/2014/main" xmlns="" id="{6C572163-0CFB-4EEF-8517-A50453B57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676" y="1808722"/>
            <a:ext cx="402524" cy="351049"/>
          </a:xfrm>
          <a:custGeom>
            <a:avLst/>
            <a:gdLst>
              <a:gd name="T0" fmla="*/ 221804 w 498"/>
              <a:gd name="T1" fmla="*/ 194813 h 435"/>
              <a:gd name="T2" fmla="*/ 221804 w 498"/>
              <a:gd name="T3" fmla="*/ 194813 h 435"/>
              <a:gd name="T4" fmla="*/ 217341 w 498"/>
              <a:gd name="T5" fmla="*/ 147232 h 435"/>
              <a:gd name="T6" fmla="*/ 189671 w 498"/>
              <a:gd name="T7" fmla="*/ 131521 h 435"/>
              <a:gd name="T8" fmla="*/ 166018 w 498"/>
              <a:gd name="T9" fmla="*/ 103691 h 435"/>
              <a:gd name="T10" fmla="*/ 174051 w 498"/>
              <a:gd name="T11" fmla="*/ 87980 h 435"/>
              <a:gd name="T12" fmla="*/ 182084 w 498"/>
              <a:gd name="T13" fmla="*/ 71372 h 435"/>
              <a:gd name="T14" fmla="*/ 178068 w 498"/>
              <a:gd name="T15" fmla="*/ 67781 h 435"/>
              <a:gd name="T16" fmla="*/ 182084 w 498"/>
              <a:gd name="T17" fmla="*/ 51621 h 435"/>
              <a:gd name="T18" fmla="*/ 154415 w 498"/>
              <a:gd name="T19" fmla="*/ 27830 h 435"/>
              <a:gd name="T20" fmla="*/ 126745 w 498"/>
              <a:gd name="T21" fmla="*/ 51621 h 435"/>
              <a:gd name="T22" fmla="*/ 130762 w 498"/>
              <a:gd name="T23" fmla="*/ 67781 h 435"/>
              <a:gd name="T24" fmla="*/ 126745 w 498"/>
              <a:gd name="T25" fmla="*/ 71372 h 435"/>
              <a:gd name="T26" fmla="*/ 134778 w 498"/>
              <a:gd name="T27" fmla="*/ 87980 h 435"/>
              <a:gd name="T28" fmla="*/ 138795 w 498"/>
              <a:gd name="T29" fmla="*/ 103691 h 435"/>
              <a:gd name="T30" fmla="*/ 130762 w 498"/>
              <a:gd name="T31" fmla="*/ 123441 h 435"/>
              <a:gd name="T32" fmla="*/ 170035 w 498"/>
              <a:gd name="T33" fmla="*/ 163392 h 435"/>
              <a:gd name="T34" fmla="*/ 170035 w 498"/>
              <a:gd name="T35" fmla="*/ 194813 h 435"/>
              <a:gd name="T36" fmla="*/ 221804 w 498"/>
              <a:gd name="T37" fmla="*/ 194813 h 435"/>
              <a:gd name="T38" fmla="*/ 115142 w 498"/>
              <a:gd name="T39" fmla="*/ 135561 h 435"/>
              <a:gd name="T40" fmla="*/ 115142 w 498"/>
              <a:gd name="T41" fmla="*/ 135561 h 435"/>
              <a:gd name="T42" fmla="*/ 83455 w 498"/>
              <a:gd name="T43" fmla="*/ 103691 h 435"/>
              <a:gd name="T44" fmla="*/ 95059 w 498"/>
              <a:gd name="T45" fmla="*/ 75412 h 435"/>
              <a:gd name="T46" fmla="*/ 103092 w 498"/>
              <a:gd name="T47" fmla="*/ 59701 h 435"/>
              <a:gd name="T48" fmla="*/ 99075 w 498"/>
              <a:gd name="T49" fmla="*/ 51621 h 435"/>
              <a:gd name="T50" fmla="*/ 103092 w 498"/>
              <a:gd name="T51" fmla="*/ 31870 h 435"/>
              <a:gd name="T52" fmla="*/ 67389 w 498"/>
              <a:gd name="T53" fmla="*/ 0 h 435"/>
              <a:gd name="T54" fmla="*/ 31686 w 498"/>
              <a:gd name="T55" fmla="*/ 31870 h 435"/>
              <a:gd name="T56" fmla="*/ 31686 w 498"/>
              <a:gd name="T57" fmla="*/ 51621 h 435"/>
              <a:gd name="T58" fmla="*/ 31686 w 498"/>
              <a:gd name="T59" fmla="*/ 59701 h 435"/>
              <a:gd name="T60" fmla="*/ 39719 w 498"/>
              <a:gd name="T61" fmla="*/ 75412 h 435"/>
              <a:gd name="T62" fmla="*/ 47753 w 498"/>
              <a:gd name="T63" fmla="*/ 103691 h 435"/>
              <a:gd name="T64" fmla="*/ 20083 w 498"/>
              <a:gd name="T65" fmla="*/ 135561 h 435"/>
              <a:gd name="T66" fmla="*/ 0 w 498"/>
              <a:gd name="T67" fmla="*/ 155312 h 435"/>
              <a:gd name="T68" fmla="*/ 0 w 498"/>
              <a:gd name="T69" fmla="*/ 194813 h 435"/>
              <a:gd name="T70" fmla="*/ 154415 w 498"/>
              <a:gd name="T71" fmla="*/ 194813 h 435"/>
              <a:gd name="T72" fmla="*/ 154415 w 498"/>
              <a:gd name="T73" fmla="*/ 163392 h 435"/>
              <a:gd name="T74" fmla="*/ 115142 w 498"/>
              <a:gd name="T75" fmla="*/ 135561 h 435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98" h="435">
                <a:moveTo>
                  <a:pt x="497" y="434"/>
                </a:moveTo>
                <a:lnTo>
                  <a:pt x="497" y="434"/>
                </a:lnTo>
                <a:cubicBezTo>
                  <a:pt x="497" y="434"/>
                  <a:pt x="497" y="337"/>
                  <a:pt x="487" y="328"/>
                </a:cubicBezTo>
                <a:cubicBezTo>
                  <a:pt x="479" y="319"/>
                  <a:pt x="462" y="302"/>
                  <a:pt x="425" y="293"/>
                </a:cubicBezTo>
                <a:cubicBezTo>
                  <a:pt x="390" y="275"/>
                  <a:pt x="372" y="257"/>
                  <a:pt x="372" y="231"/>
                </a:cubicBezTo>
                <a:cubicBezTo>
                  <a:pt x="372" y="213"/>
                  <a:pt x="390" y="222"/>
                  <a:pt x="390" y="196"/>
                </a:cubicBezTo>
                <a:cubicBezTo>
                  <a:pt x="390" y="178"/>
                  <a:pt x="408" y="196"/>
                  <a:pt x="408" y="159"/>
                </a:cubicBezTo>
                <a:cubicBezTo>
                  <a:pt x="408" y="151"/>
                  <a:pt x="399" y="151"/>
                  <a:pt x="399" y="151"/>
                </a:cubicBezTo>
                <a:cubicBezTo>
                  <a:pt x="399" y="151"/>
                  <a:pt x="408" y="133"/>
                  <a:pt x="408" y="115"/>
                </a:cubicBezTo>
                <a:cubicBezTo>
                  <a:pt x="408" y="98"/>
                  <a:pt x="399" y="62"/>
                  <a:pt x="346" y="62"/>
                </a:cubicBezTo>
                <a:cubicBezTo>
                  <a:pt x="293" y="62"/>
                  <a:pt x="284" y="98"/>
                  <a:pt x="284" y="115"/>
                </a:cubicBezTo>
                <a:cubicBezTo>
                  <a:pt x="284" y="133"/>
                  <a:pt x="293" y="151"/>
                  <a:pt x="293" y="151"/>
                </a:cubicBezTo>
                <a:cubicBezTo>
                  <a:pt x="293" y="151"/>
                  <a:pt x="284" y="151"/>
                  <a:pt x="284" y="159"/>
                </a:cubicBezTo>
                <a:cubicBezTo>
                  <a:pt x="284" y="196"/>
                  <a:pt x="293" y="178"/>
                  <a:pt x="302" y="196"/>
                </a:cubicBezTo>
                <a:cubicBezTo>
                  <a:pt x="302" y="222"/>
                  <a:pt x="311" y="213"/>
                  <a:pt x="311" y="231"/>
                </a:cubicBezTo>
                <a:cubicBezTo>
                  <a:pt x="311" y="249"/>
                  <a:pt x="311" y="266"/>
                  <a:pt x="293" y="275"/>
                </a:cubicBezTo>
                <a:cubicBezTo>
                  <a:pt x="372" y="319"/>
                  <a:pt x="381" y="319"/>
                  <a:pt x="381" y="364"/>
                </a:cubicBezTo>
                <a:cubicBezTo>
                  <a:pt x="381" y="434"/>
                  <a:pt x="381" y="434"/>
                  <a:pt x="381" y="434"/>
                </a:cubicBezTo>
                <a:lnTo>
                  <a:pt x="497" y="434"/>
                </a:lnTo>
                <a:close/>
                <a:moveTo>
                  <a:pt x="258" y="302"/>
                </a:moveTo>
                <a:lnTo>
                  <a:pt x="258" y="302"/>
                </a:lnTo>
                <a:cubicBezTo>
                  <a:pt x="204" y="284"/>
                  <a:pt x="187" y="266"/>
                  <a:pt x="187" y="231"/>
                </a:cubicBezTo>
                <a:cubicBezTo>
                  <a:pt x="187" y="204"/>
                  <a:pt x="204" y="213"/>
                  <a:pt x="213" y="168"/>
                </a:cubicBezTo>
                <a:cubicBezTo>
                  <a:pt x="213" y="159"/>
                  <a:pt x="231" y="168"/>
                  <a:pt x="231" y="133"/>
                </a:cubicBezTo>
                <a:cubicBezTo>
                  <a:pt x="231" y="115"/>
                  <a:pt x="222" y="115"/>
                  <a:pt x="222" y="115"/>
                </a:cubicBezTo>
                <a:cubicBezTo>
                  <a:pt x="222" y="115"/>
                  <a:pt x="222" y="89"/>
                  <a:pt x="231" y="71"/>
                </a:cubicBezTo>
                <a:cubicBezTo>
                  <a:pt x="231" y="53"/>
                  <a:pt x="213" y="0"/>
                  <a:pt x="151" y="0"/>
                </a:cubicBezTo>
                <a:cubicBezTo>
                  <a:pt x="80" y="0"/>
                  <a:pt x="71" y="53"/>
                  <a:pt x="71" y="71"/>
                </a:cubicBezTo>
                <a:cubicBezTo>
                  <a:pt x="71" y="89"/>
                  <a:pt x="71" y="115"/>
                  <a:pt x="71" y="115"/>
                </a:cubicBezTo>
                <a:cubicBezTo>
                  <a:pt x="71" y="115"/>
                  <a:pt x="71" y="115"/>
                  <a:pt x="71" y="133"/>
                </a:cubicBezTo>
                <a:cubicBezTo>
                  <a:pt x="71" y="168"/>
                  <a:pt x="80" y="159"/>
                  <a:pt x="89" y="168"/>
                </a:cubicBezTo>
                <a:cubicBezTo>
                  <a:pt x="89" y="213"/>
                  <a:pt x="107" y="204"/>
                  <a:pt x="107" y="231"/>
                </a:cubicBezTo>
                <a:cubicBezTo>
                  <a:pt x="107" y="266"/>
                  <a:pt x="89" y="284"/>
                  <a:pt x="45" y="302"/>
                </a:cubicBezTo>
                <a:cubicBezTo>
                  <a:pt x="27" y="310"/>
                  <a:pt x="0" y="319"/>
                  <a:pt x="0" y="346"/>
                </a:cubicBezTo>
                <a:cubicBezTo>
                  <a:pt x="0" y="434"/>
                  <a:pt x="0" y="434"/>
                  <a:pt x="0" y="434"/>
                </a:cubicBezTo>
                <a:cubicBezTo>
                  <a:pt x="346" y="434"/>
                  <a:pt x="346" y="434"/>
                  <a:pt x="346" y="434"/>
                </a:cubicBezTo>
                <a:cubicBezTo>
                  <a:pt x="346" y="434"/>
                  <a:pt x="346" y="381"/>
                  <a:pt x="346" y="364"/>
                </a:cubicBezTo>
                <a:cubicBezTo>
                  <a:pt x="346" y="346"/>
                  <a:pt x="302" y="328"/>
                  <a:pt x="258" y="30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2" name="Freeform 109">
            <a:extLst>
              <a:ext uri="{FF2B5EF4-FFF2-40B4-BE49-F238E27FC236}">
                <a16:creationId xmlns:a16="http://schemas.microsoft.com/office/drawing/2014/main" xmlns="" id="{D8C232BC-3348-400C-97E3-01EE55E00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0765" y="2458900"/>
            <a:ext cx="383720" cy="386154"/>
          </a:xfrm>
          <a:custGeom>
            <a:avLst/>
            <a:gdLst>
              <a:gd name="T0" fmla="*/ 116822 w 634"/>
              <a:gd name="T1" fmla="*/ 0 h 634"/>
              <a:gd name="T2" fmla="*/ 116822 w 634"/>
              <a:gd name="T3" fmla="*/ 228190 h 634"/>
              <a:gd name="T4" fmla="*/ 116822 w 634"/>
              <a:gd name="T5" fmla="*/ 0 h 634"/>
              <a:gd name="T6" fmla="*/ 196507 w 634"/>
              <a:gd name="T7" fmla="*/ 58399 h 634"/>
              <a:gd name="T8" fmla="*/ 159369 w 634"/>
              <a:gd name="T9" fmla="*/ 105984 h 634"/>
              <a:gd name="T10" fmla="*/ 196507 w 634"/>
              <a:gd name="T11" fmla="*/ 58399 h 634"/>
              <a:gd name="T12" fmla="*/ 186051 w 634"/>
              <a:gd name="T13" fmla="*/ 47945 h 634"/>
              <a:gd name="T14" fmla="*/ 138096 w 634"/>
              <a:gd name="T15" fmla="*/ 21269 h 634"/>
              <a:gd name="T16" fmla="*/ 85093 w 634"/>
              <a:gd name="T17" fmla="*/ 105984 h 634"/>
              <a:gd name="T18" fmla="*/ 90501 w 634"/>
              <a:gd name="T19" fmla="*/ 69214 h 634"/>
              <a:gd name="T20" fmla="*/ 138096 w 634"/>
              <a:gd name="T21" fmla="*/ 69214 h 634"/>
              <a:gd name="T22" fmla="*/ 85093 w 634"/>
              <a:gd name="T23" fmla="*/ 105984 h 634"/>
              <a:gd name="T24" fmla="*/ 143504 w 634"/>
              <a:gd name="T25" fmla="*/ 122206 h 634"/>
              <a:gd name="T26" fmla="*/ 116822 w 634"/>
              <a:gd name="T27" fmla="*/ 159336 h 634"/>
              <a:gd name="T28" fmla="*/ 85093 w 634"/>
              <a:gd name="T29" fmla="*/ 122206 h 634"/>
              <a:gd name="T30" fmla="*/ 106366 w 634"/>
              <a:gd name="T31" fmla="*/ 15862 h 634"/>
              <a:gd name="T32" fmla="*/ 116822 w 634"/>
              <a:gd name="T33" fmla="*/ 15862 h 634"/>
              <a:gd name="T34" fmla="*/ 138096 w 634"/>
              <a:gd name="T35" fmla="*/ 58399 h 634"/>
              <a:gd name="T36" fmla="*/ 95549 w 634"/>
              <a:gd name="T37" fmla="*/ 58399 h 634"/>
              <a:gd name="T38" fmla="*/ 90501 w 634"/>
              <a:gd name="T39" fmla="*/ 21269 h 634"/>
              <a:gd name="T40" fmla="*/ 79684 w 634"/>
              <a:gd name="T41" fmla="*/ 52992 h 634"/>
              <a:gd name="T42" fmla="*/ 90501 w 634"/>
              <a:gd name="T43" fmla="*/ 21269 h 634"/>
              <a:gd name="T44" fmla="*/ 32090 w 634"/>
              <a:gd name="T45" fmla="*/ 58399 h 634"/>
              <a:gd name="T46" fmla="*/ 74637 w 634"/>
              <a:gd name="T47" fmla="*/ 105984 h 634"/>
              <a:gd name="T48" fmla="*/ 32090 w 634"/>
              <a:gd name="T49" fmla="*/ 58399 h 634"/>
              <a:gd name="T50" fmla="*/ 32090 w 634"/>
              <a:gd name="T51" fmla="*/ 169790 h 634"/>
              <a:gd name="T52" fmla="*/ 74637 w 634"/>
              <a:gd name="T53" fmla="*/ 122206 h 634"/>
              <a:gd name="T54" fmla="*/ 32090 w 634"/>
              <a:gd name="T55" fmla="*/ 169790 h 634"/>
              <a:gd name="T56" fmla="*/ 42546 w 634"/>
              <a:gd name="T57" fmla="*/ 180605 h 634"/>
              <a:gd name="T58" fmla="*/ 90501 w 634"/>
              <a:gd name="T59" fmla="*/ 212328 h 634"/>
              <a:gd name="T60" fmla="*/ 122231 w 634"/>
              <a:gd name="T61" fmla="*/ 212328 h 634"/>
              <a:gd name="T62" fmla="*/ 116822 w 634"/>
              <a:gd name="T63" fmla="*/ 212328 h 634"/>
              <a:gd name="T64" fmla="*/ 95549 w 634"/>
              <a:gd name="T65" fmla="*/ 169790 h 634"/>
              <a:gd name="T66" fmla="*/ 138096 w 634"/>
              <a:gd name="T67" fmla="*/ 169790 h 634"/>
              <a:gd name="T68" fmla="*/ 138096 w 634"/>
              <a:gd name="T69" fmla="*/ 212328 h 634"/>
              <a:gd name="T70" fmla="*/ 148552 w 634"/>
              <a:gd name="T71" fmla="*/ 175198 h 634"/>
              <a:gd name="T72" fmla="*/ 138096 w 634"/>
              <a:gd name="T73" fmla="*/ 212328 h 634"/>
              <a:gd name="T74" fmla="*/ 196507 w 634"/>
              <a:gd name="T75" fmla="*/ 169790 h 634"/>
              <a:gd name="T76" fmla="*/ 159369 w 634"/>
              <a:gd name="T77" fmla="*/ 122206 h 634"/>
              <a:gd name="T78" fmla="*/ 196507 w 634"/>
              <a:gd name="T79" fmla="*/ 169790 h 63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34"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47"/>
                  <a:pt x="0" y="324"/>
                </a:cubicBezTo>
                <a:cubicBezTo>
                  <a:pt x="0" y="486"/>
                  <a:pt x="148" y="633"/>
                  <a:pt x="324" y="633"/>
                </a:cubicBezTo>
                <a:cubicBezTo>
                  <a:pt x="486" y="633"/>
                  <a:pt x="633" y="486"/>
                  <a:pt x="633" y="324"/>
                </a:cubicBezTo>
                <a:cubicBezTo>
                  <a:pt x="633" y="147"/>
                  <a:pt x="486" y="0"/>
                  <a:pt x="324" y="0"/>
                </a:cubicBezTo>
                <a:close/>
                <a:moveTo>
                  <a:pt x="545" y="162"/>
                </a:moveTo>
                <a:lnTo>
                  <a:pt x="545" y="162"/>
                </a:lnTo>
                <a:cubicBezTo>
                  <a:pt x="574" y="206"/>
                  <a:pt x="589" y="251"/>
                  <a:pt x="589" y="294"/>
                </a:cubicBezTo>
                <a:cubicBezTo>
                  <a:pt x="442" y="294"/>
                  <a:pt x="442" y="294"/>
                  <a:pt x="442" y="294"/>
                </a:cubicBezTo>
                <a:cubicBezTo>
                  <a:pt x="442" y="265"/>
                  <a:pt x="427" y="221"/>
                  <a:pt x="427" y="192"/>
                </a:cubicBezTo>
                <a:cubicBezTo>
                  <a:pt x="471" y="192"/>
                  <a:pt x="516" y="177"/>
                  <a:pt x="545" y="162"/>
                </a:cubicBezTo>
                <a:close/>
                <a:moveTo>
                  <a:pt x="516" y="133"/>
                </a:moveTo>
                <a:lnTo>
                  <a:pt x="516" y="133"/>
                </a:lnTo>
                <a:cubicBezTo>
                  <a:pt x="486" y="147"/>
                  <a:pt x="457" y="147"/>
                  <a:pt x="412" y="147"/>
                </a:cubicBezTo>
                <a:cubicBezTo>
                  <a:pt x="412" y="118"/>
                  <a:pt x="398" y="89"/>
                  <a:pt x="383" y="59"/>
                </a:cubicBezTo>
                <a:cubicBezTo>
                  <a:pt x="442" y="59"/>
                  <a:pt x="486" y="89"/>
                  <a:pt x="516" y="133"/>
                </a:cubicBezTo>
                <a:close/>
                <a:moveTo>
                  <a:pt x="236" y="294"/>
                </a:moveTo>
                <a:lnTo>
                  <a:pt x="236" y="294"/>
                </a:lnTo>
                <a:cubicBezTo>
                  <a:pt x="236" y="265"/>
                  <a:pt x="251" y="236"/>
                  <a:pt x="251" y="192"/>
                </a:cubicBezTo>
                <a:cubicBezTo>
                  <a:pt x="280" y="206"/>
                  <a:pt x="295" y="206"/>
                  <a:pt x="324" y="206"/>
                </a:cubicBezTo>
                <a:cubicBezTo>
                  <a:pt x="339" y="206"/>
                  <a:pt x="369" y="206"/>
                  <a:pt x="383" y="192"/>
                </a:cubicBezTo>
                <a:cubicBezTo>
                  <a:pt x="398" y="236"/>
                  <a:pt x="398" y="265"/>
                  <a:pt x="398" y="294"/>
                </a:cubicBezTo>
                <a:lnTo>
                  <a:pt x="236" y="294"/>
                </a:lnTo>
                <a:close/>
                <a:moveTo>
                  <a:pt x="398" y="339"/>
                </a:moveTo>
                <a:lnTo>
                  <a:pt x="398" y="339"/>
                </a:lnTo>
                <a:cubicBezTo>
                  <a:pt x="398" y="368"/>
                  <a:pt x="398" y="412"/>
                  <a:pt x="383" y="442"/>
                </a:cubicBezTo>
                <a:cubicBezTo>
                  <a:pt x="369" y="442"/>
                  <a:pt x="339" y="442"/>
                  <a:pt x="324" y="442"/>
                </a:cubicBezTo>
                <a:cubicBezTo>
                  <a:pt x="295" y="442"/>
                  <a:pt x="280" y="442"/>
                  <a:pt x="251" y="442"/>
                </a:cubicBezTo>
                <a:cubicBezTo>
                  <a:pt x="251" y="412"/>
                  <a:pt x="236" y="368"/>
                  <a:pt x="236" y="339"/>
                </a:cubicBezTo>
                <a:lnTo>
                  <a:pt x="398" y="339"/>
                </a:lnTo>
                <a:close/>
                <a:moveTo>
                  <a:pt x="295" y="44"/>
                </a:moveTo>
                <a:lnTo>
                  <a:pt x="295" y="44"/>
                </a:lnTo>
                <a:cubicBezTo>
                  <a:pt x="310" y="44"/>
                  <a:pt x="310" y="44"/>
                  <a:pt x="324" y="44"/>
                </a:cubicBezTo>
                <a:lnTo>
                  <a:pt x="339" y="44"/>
                </a:lnTo>
                <a:cubicBezTo>
                  <a:pt x="354" y="74"/>
                  <a:pt x="369" y="118"/>
                  <a:pt x="383" y="162"/>
                </a:cubicBezTo>
                <a:cubicBezTo>
                  <a:pt x="354" y="162"/>
                  <a:pt x="339" y="162"/>
                  <a:pt x="324" y="162"/>
                </a:cubicBezTo>
                <a:cubicBezTo>
                  <a:pt x="295" y="162"/>
                  <a:pt x="280" y="162"/>
                  <a:pt x="265" y="162"/>
                </a:cubicBezTo>
                <a:cubicBezTo>
                  <a:pt x="265" y="118"/>
                  <a:pt x="280" y="74"/>
                  <a:pt x="295" y="44"/>
                </a:cubicBezTo>
                <a:close/>
                <a:moveTo>
                  <a:pt x="251" y="59"/>
                </a:moveTo>
                <a:lnTo>
                  <a:pt x="251" y="59"/>
                </a:lnTo>
                <a:cubicBezTo>
                  <a:pt x="236" y="89"/>
                  <a:pt x="221" y="118"/>
                  <a:pt x="221" y="147"/>
                </a:cubicBezTo>
                <a:cubicBezTo>
                  <a:pt x="192" y="147"/>
                  <a:pt x="148" y="147"/>
                  <a:pt x="118" y="133"/>
                </a:cubicBezTo>
                <a:cubicBezTo>
                  <a:pt x="148" y="89"/>
                  <a:pt x="207" y="59"/>
                  <a:pt x="251" y="5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133" y="177"/>
                  <a:pt x="177" y="192"/>
                  <a:pt x="207" y="192"/>
                </a:cubicBezTo>
                <a:cubicBezTo>
                  <a:pt x="207" y="221"/>
                  <a:pt x="207" y="265"/>
                  <a:pt x="207" y="294"/>
                </a:cubicBezTo>
                <a:cubicBezTo>
                  <a:pt x="44" y="294"/>
                  <a:pt x="44" y="294"/>
                  <a:pt x="44" y="294"/>
                </a:cubicBezTo>
                <a:cubicBezTo>
                  <a:pt x="44" y="251"/>
                  <a:pt x="59" y="206"/>
                  <a:pt x="89" y="162"/>
                </a:cubicBezTo>
                <a:close/>
                <a:moveTo>
                  <a:pt x="89" y="471"/>
                </a:moveTo>
                <a:lnTo>
                  <a:pt x="89" y="471"/>
                </a:lnTo>
                <a:cubicBezTo>
                  <a:pt x="59" y="427"/>
                  <a:pt x="44" y="383"/>
                  <a:pt x="44" y="339"/>
                </a:cubicBezTo>
                <a:cubicBezTo>
                  <a:pt x="207" y="339"/>
                  <a:pt x="207" y="339"/>
                  <a:pt x="207" y="339"/>
                </a:cubicBezTo>
                <a:cubicBezTo>
                  <a:pt x="207" y="368"/>
                  <a:pt x="207" y="412"/>
                  <a:pt x="207" y="442"/>
                </a:cubicBezTo>
                <a:cubicBezTo>
                  <a:pt x="177" y="457"/>
                  <a:pt x="133" y="457"/>
                  <a:pt x="89" y="471"/>
                </a:cubicBezTo>
                <a:close/>
                <a:moveTo>
                  <a:pt x="118" y="501"/>
                </a:moveTo>
                <a:lnTo>
                  <a:pt x="118" y="501"/>
                </a:lnTo>
                <a:cubicBezTo>
                  <a:pt x="148" y="501"/>
                  <a:pt x="192" y="486"/>
                  <a:pt x="221" y="486"/>
                </a:cubicBezTo>
                <a:cubicBezTo>
                  <a:pt x="221" y="515"/>
                  <a:pt x="236" y="560"/>
                  <a:pt x="251" y="589"/>
                </a:cubicBezTo>
                <a:cubicBezTo>
                  <a:pt x="207" y="574"/>
                  <a:pt x="148" y="545"/>
                  <a:pt x="118" y="501"/>
                </a:cubicBezTo>
                <a:close/>
                <a:moveTo>
                  <a:pt x="339" y="589"/>
                </a:moveTo>
                <a:lnTo>
                  <a:pt x="339" y="589"/>
                </a:lnTo>
                <a:lnTo>
                  <a:pt x="324" y="589"/>
                </a:lnTo>
                <a:cubicBezTo>
                  <a:pt x="310" y="589"/>
                  <a:pt x="310" y="589"/>
                  <a:pt x="295" y="589"/>
                </a:cubicBezTo>
                <a:cubicBezTo>
                  <a:pt x="280" y="560"/>
                  <a:pt x="265" y="515"/>
                  <a:pt x="265" y="471"/>
                </a:cubicBezTo>
                <a:cubicBezTo>
                  <a:pt x="280" y="471"/>
                  <a:pt x="295" y="471"/>
                  <a:pt x="324" y="471"/>
                </a:cubicBezTo>
                <a:cubicBezTo>
                  <a:pt x="339" y="471"/>
                  <a:pt x="354" y="471"/>
                  <a:pt x="383" y="471"/>
                </a:cubicBezTo>
                <a:cubicBezTo>
                  <a:pt x="369" y="515"/>
                  <a:pt x="354" y="560"/>
                  <a:pt x="339" y="589"/>
                </a:cubicBezTo>
                <a:close/>
                <a:moveTo>
                  <a:pt x="383" y="589"/>
                </a:moveTo>
                <a:lnTo>
                  <a:pt x="383" y="589"/>
                </a:lnTo>
                <a:cubicBezTo>
                  <a:pt x="398" y="560"/>
                  <a:pt x="412" y="515"/>
                  <a:pt x="412" y="486"/>
                </a:cubicBezTo>
                <a:cubicBezTo>
                  <a:pt x="457" y="486"/>
                  <a:pt x="486" y="501"/>
                  <a:pt x="516" y="501"/>
                </a:cubicBezTo>
                <a:cubicBezTo>
                  <a:pt x="486" y="545"/>
                  <a:pt x="442" y="574"/>
                  <a:pt x="383" y="589"/>
                </a:cubicBezTo>
                <a:close/>
                <a:moveTo>
                  <a:pt x="545" y="471"/>
                </a:moveTo>
                <a:lnTo>
                  <a:pt x="545" y="471"/>
                </a:lnTo>
                <a:cubicBezTo>
                  <a:pt x="516" y="457"/>
                  <a:pt x="471" y="457"/>
                  <a:pt x="427" y="442"/>
                </a:cubicBezTo>
                <a:cubicBezTo>
                  <a:pt x="427" y="412"/>
                  <a:pt x="442" y="368"/>
                  <a:pt x="442" y="339"/>
                </a:cubicBezTo>
                <a:cubicBezTo>
                  <a:pt x="589" y="339"/>
                  <a:pt x="589" y="339"/>
                  <a:pt x="589" y="339"/>
                </a:cubicBezTo>
                <a:cubicBezTo>
                  <a:pt x="589" y="383"/>
                  <a:pt x="574" y="427"/>
                  <a:pt x="545" y="4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4" name="Freeform 171">
            <a:extLst>
              <a:ext uri="{FF2B5EF4-FFF2-40B4-BE49-F238E27FC236}">
                <a16:creationId xmlns:a16="http://schemas.microsoft.com/office/drawing/2014/main" xmlns="" id="{1EF74AF3-C43B-4F63-BAB4-712CBB76D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254" y="1832543"/>
            <a:ext cx="403905" cy="386154"/>
          </a:xfrm>
          <a:custGeom>
            <a:avLst/>
            <a:gdLst>
              <a:gd name="T0" fmla="*/ 106062 w 589"/>
              <a:gd name="T1" fmla="*/ 69145 h 590"/>
              <a:gd name="T2" fmla="*/ 106062 w 589"/>
              <a:gd name="T3" fmla="*/ 137930 h 590"/>
              <a:gd name="T4" fmla="*/ 106062 w 589"/>
              <a:gd name="T5" fmla="*/ 69145 h 590"/>
              <a:gd name="T6" fmla="*/ 106062 w 589"/>
              <a:gd name="T7" fmla="*/ 127486 h 590"/>
              <a:gd name="T8" fmla="*/ 106062 w 589"/>
              <a:gd name="T9" fmla="*/ 84991 h 590"/>
              <a:gd name="T10" fmla="*/ 106062 w 589"/>
              <a:gd name="T11" fmla="*/ 127486 h 590"/>
              <a:gd name="T12" fmla="*/ 207074 w 589"/>
              <a:gd name="T13" fmla="*/ 127486 h 590"/>
              <a:gd name="T14" fmla="*/ 190840 w 589"/>
              <a:gd name="T15" fmla="*/ 106239 h 590"/>
              <a:gd name="T16" fmla="*/ 207074 w 589"/>
              <a:gd name="T17" fmla="*/ 79589 h 590"/>
              <a:gd name="T18" fmla="*/ 196251 w 589"/>
              <a:gd name="T19" fmla="*/ 37454 h 590"/>
              <a:gd name="T20" fmla="*/ 159093 w 589"/>
              <a:gd name="T21" fmla="*/ 42495 h 590"/>
              <a:gd name="T22" fmla="*/ 132397 w 589"/>
              <a:gd name="T23" fmla="*/ 10804 h 590"/>
              <a:gd name="T24" fmla="*/ 90189 w 589"/>
              <a:gd name="T25" fmla="*/ 0 h 590"/>
              <a:gd name="T26" fmla="*/ 79366 w 589"/>
              <a:gd name="T27" fmla="*/ 26650 h 590"/>
              <a:gd name="T28" fmla="*/ 37158 w 589"/>
              <a:gd name="T29" fmla="*/ 32052 h 590"/>
              <a:gd name="T30" fmla="*/ 0 w 589"/>
              <a:gd name="T31" fmla="*/ 58701 h 590"/>
              <a:gd name="T32" fmla="*/ 20924 w 589"/>
              <a:gd name="T33" fmla="*/ 90393 h 590"/>
              <a:gd name="T34" fmla="*/ 20924 w 589"/>
              <a:gd name="T35" fmla="*/ 122084 h 590"/>
              <a:gd name="T36" fmla="*/ 0 w 589"/>
              <a:gd name="T37" fmla="*/ 148734 h 590"/>
              <a:gd name="T38" fmla="*/ 37158 w 589"/>
              <a:gd name="T39" fmla="*/ 180425 h 590"/>
              <a:gd name="T40" fmla="*/ 79366 w 589"/>
              <a:gd name="T41" fmla="*/ 185827 h 590"/>
              <a:gd name="T42" fmla="*/ 90189 w 589"/>
              <a:gd name="T43" fmla="*/ 212117 h 590"/>
              <a:gd name="T44" fmla="*/ 132397 w 589"/>
              <a:gd name="T45" fmla="*/ 196271 h 590"/>
              <a:gd name="T46" fmla="*/ 159093 w 589"/>
              <a:gd name="T47" fmla="*/ 169982 h 590"/>
              <a:gd name="T48" fmla="*/ 196251 w 589"/>
              <a:gd name="T49" fmla="*/ 175023 h 590"/>
              <a:gd name="T50" fmla="*/ 207074 w 589"/>
              <a:gd name="T51" fmla="*/ 127486 h 590"/>
              <a:gd name="T52" fmla="*/ 196251 w 589"/>
              <a:gd name="T53" fmla="*/ 148734 h 590"/>
              <a:gd name="T54" fmla="*/ 180378 w 589"/>
              <a:gd name="T55" fmla="*/ 164580 h 590"/>
              <a:gd name="T56" fmla="*/ 121935 w 589"/>
              <a:gd name="T57" fmla="*/ 175023 h 590"/>
              <a:gd name="T58" fmla="*/ 111473 w 589"/>
              <a:gd name="T59" fmla="*/ 196271 h 590"/>
              <a:gd name="T60" fmla="*/ 90189 w 589"/>
              <a:gd name="T61" fmla="*/ 190869 h 590"/>
              <a:gd name="T62" fmla="*/ 53031 w 589"/>
              <a:gd name="T63" fmla="*/ 153776 h 590"/>
              <a:gd name="T64" fmla="*/ 26335 w 589"/>
              <a:gd name="T65" fmla="*/ 159178 h 590"/>
              <a:gd name="T66" fmla="*/ 20924 w 589"/>
              <a:gd name="T67" fmla="*/ 137930 h 590"/>
              <a:gd name="T68" fmla="*/ 37158 w 589"/>
              <a:gd name="T69" fmla="*/ 106239 h 590"/>
              <a:gd name="T70" fmla="*/ 20924 w 589"/>
              <a:gd name="T71" fmla="*/ 69145 h 590"/>
              <a:gd name="T72" fmla="*/ 26335 w 589"/>
              <a:gd name="T73" fmla="*/ 47897 h 590"/>
              <a:gd name="T74" fmla="*/ 53031 w 589"/>
              <a:gd name="T75" fmla="*/ 58701 h 590"/>
              <a:gd name="T76" fmla="*/ 90189 w 589"/>
              <a:gd name="T77" fmla="*/ 21248 h 590"/>
              <a:gd name="T78" fmla="*/ 111473 w 589"/>
              <a:gd name="T79" fmla="*/ 10804 h 590"/>
              <a:gd name="T80" fmla="*/ 121935 w 589"/>
              <a:gd name="T81" fmla="*/ 37454 h 590"/>
              <a:gd name="T82" fmla="*/ 180378 w 589"/>
              <a:gd name="T83" fmla="*/ 47897 h 590"/>
              <a:gd name="T84" fmla="*/ 196251 w 589"/>
              <a:gd name="T85" fmla="*/ 58701 h 590"/>
              <a:gd name="T86" fmla="*/ 174966 w 589"/>
              <a:gd name="T87" fmla="*/ 79589 h 590"/>
              <a:gd name="T88" fmla="*/ 174966 w 589"/>
              <a:gd name="T89" fmla="*/ 127486 h 590"/>
              <a:gd name="T90" fmla="*/ 196251 w 589"/>
              <a:gd name="T91" fmla="*/ 148734 h 59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89" h="590">
                <a:moveTo>
                  <a:pt x="294" y="192"/>
                </a:moveTo>
                <a:lnTo>
                  <a:pt x="294" y="192"/>
                </a:lnTo>
                <a:cubicBezTo>
                  <a:pt x="235" y="192"/>
                  <a:pt x="191" y="236"/>
                  <a:pt x="191" y="295"/>
                </a:cubicBezTo>
                <a:cubicBezTo>
                  <a:pt x="191" y="339"/>
                  <a:pt x="235" y="383"/>
                  <a:pt x="294" y="383"/>
                </a:cubicBezTo>
                <a:cubicBezTo>
                  <a:pt x="353" y="383"/>
                  <a:pt x="397" y="339"/>
                  <a:pt x="397" y="295"/>
                </a:cubicBezTo>
                <a:cubicBezTo>
                  <a:pt x="397" y="236"/>
                  <a:pt x="353" y="192"/>
                  <a:pt x="294" y="192"/>
                </a:cubicBezTo>
                <a:close/>
                <a:moveTo>
                  <a:pt x="294" y="354"/>
                </a:moveTo>
                <a:lnTo>
                  <a:pt x="294" y="354"/>
                </a:lnTo>
                <a:cubicBezTo>
                  <a:pt x="265" y="354"/>
                  <a:pt x="235" y="324"/>
                  <a:pt x="235" y="295"/>
                </a:cubicBezTo>
                <a:cubicBezTo>
                  <a:pt x="235" y="251"/>
                  <a:pt x="265" y="236"/>
                  <a:pt x="294" y="236"/>
                </a:cubicBezTo>
                <a:cubicBezTo>
                  <a:pt x="324" y="236"/>
                  <a:pt x="353" y="251"/>
                  <a:pt x="353" y="295"/>
                </a:cubicBezTo>
                <a:cubicBezTo>
                  <a:pt x="353" y="324"/>
                  <a:pt x="324" y="354"/>
                  <a:pt x="294" y="354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529" y="339"/>
                  <a:pt x="529" y="339"/>
                  <a:pt x="529" y="339"/>
                </a:cubicBezTo>
                <a:cubicBezTo>
                  <a:pt x="529" y="324"/>
                  <a:pt x="529" y="309"/>
                  <a:pt x="529" y="295"/>
                </a:cubicBezTo>
                <a:cubicBezTo>
                  <a:pt x="529" y="280"/>
                  <a:pt x="529" y="265"/>
                  <a:pt x="529" y="251"/>
                </a:cubicBezTo>
                <a:cubicBezTo>
                  <a:pt x="574" y="221"/>
                  <a:pt x="574" y="221"/>
                  <a:pt x="574" y="221"/>
                </a:cubicBezTo>
                <a:cubicBezTo>
                  <a:pt x="588" y="206"/>
                  <a:pt x="588" y="192"/>
                  <a:pt x="588" y="163"/>
                </a:cubicBezTo>
                <a:cubicBezTo>
                  <a:pt x="544" y="104"/>
                  <a:pt x="544" y="104"/>
                  <a:pt x="544" y="104"/>
                </a:cubicBezTo>
                <a:cubicBezTo>
                  <a:pt x="529" y="74"/>
                  <a:pt x="515" y="74"/>
                  <a:pt x="485" y="89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26" y="89"/>
                  <a:pt x="397" y="74"/>
                  <a:pt x="367" y="74"/>
                </a:cubicBezTo>
                <a:cubicBezTo>
                  <a:pt x="367" y="30"/>
                  <a:pt x="367" y="30"/>
                  <a:pt x="367" y="30"/>
                </a:cubicBezTo>
                <a:cubicBezTo>
                  <a:pt x="367" y="15"/>
                  <a:pt x="353" y="0"/>
                  <a:pt x="33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35" y="0"/>
                  <a:pt x="220" y="15"/>
                  <a:pt x="220" y="30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191" y="74"/>
                  <a:pt x="162" y="89"/>
                  <a:pt x="147" y="118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73" y="74"/>
                  <a:pt x="58" y="74"/>
                  <a:pt x="44" y="104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206"/>
                  <a:pt x="14" y="221"/>
                </a:cubicBezTo>
                <a:cubicBezTo>
                  <a:pt x="58" y="251"/>
                  <a:pt x="58" y="251"/>
                  <a:pt x="58" y="251"/>
                </a:cubicBezTo>
                <a:cubicBezTo>
                  <a:pt x="58" y="265"/>
                  <a:pt x="58" y="280"/>
                  <a:pt x="58" y="295"/>
                </a:cubicBezTo>
                <a:cubicBezTo>
                  <a:pt x="58" y="309"/>
                  <a:pt x="58" y="324"/>
                  <a:pt x="58" y="339"/>
                </a:cubicBezTo>
                <a:cubicBezTo>
                  <a:pt x="14" y="354"/>
                  <a:pt x="14" y="354"/>
                  <a:pt x="14" y="354"/>
                </a:cubicBezTo>
                <a:cubicBezTo>
                  <a:pt x="0" y="368"/>
                  <a:pt x="0" y="398"/>
                  <a:pt x="0" y="413"/>
                </a:cubicBezTo>
                <a:cubicBezTo>
                  <a:pt x="44" y="486"/>
                  <a:pt x="44" y="486"/>
                  <a:pt x="44" y="486"/>
                </a:cubicBezTo>
                <a:cubicBezTo>
                  <a:pt x="58" y="501"/>
                  <a:pt x="73" y="501"/>
                  <a:pt x="103" y="501"/>
                </a:cubicBezTo>
                <a:cubicBezTo>
                  <a:pt x="147" y="472"/>
                  <a:pt x="147" y="472"/>
                  <a:pt x="147" y="472"/>
                </a:cubicBezTo>
                <a:cubicBezTo>
                  <a:pt x="162" y="486"/>
                  <a:pt x="191" y="501"/>
                  <a:pt x="220" y="516"/>
                </a:cubicBezTo>
                <a:cubicBezTo>
                  <a:pt x="220" y="545"/>
                  <a:pt x="220" y="545"/>
                  <a:pt x="220" y="545"/>
                </a:cubicBezTo>
                <a:cubicBezTo>
                  <a:pt x="220" y="560"/>
                  <a:pt x="235" y="589"/>
                  <a:pt x="250" y="589"/>
                </a:cubicBezTo>
                <a:cubicBezTo>
                  <a:pt x="338" y="589"/>
                  <a:pt x="338" y="589"/>
                  <a:pt x="338" y="589"/>
                </a:cubicBezTo>
                <a:cubicBezTo>
                  <a:pt x="353" y="589"/>
                  <a:pt x="367" y="560"/>
                  <a:pt x="367" y="545"/>
                </a:cubicBezTo>
                <a:cubicBezTo>
                  <a:pt x="367" y="516"/>
                  <a:pt x="367" y="516"/>
                  <a:pt x="367" y="516"/>
                </a:cubicBezTo>
                <a:cubicBezTo>
                  <a:pt x="397" y="501"/>
                  <a:pt x="426" y="486"/>
                  <a:pt x="441" y="472"/>
                </a:cubicBezTo>
                <a:cubicBezTo>
                  <a:pt x="485" y="501"/>
                  <a:pt x="485" y="501"/>
                  <a:pt x="485" y="501"/>
                </a:cubicBezTo>
                <a:cubicBezTo>
                  <a:pt x="515" y="501"/>
                  <a:pt x="529" y="501"/>
                  <a:pt x="544" y="486"/>
                </a:cubicBezTo>
                <a:cubicBezTo>
                  <a:pt x="588" y="413"/>
                  <a:pt x="588" y="413"/>
                  <a:pt x="588" y="413"/>
                </a:cubicBezTo>
                <a:cubicBezTo>
                  <a:pt x="588" y="398"/>
                  <a:pt x="588" y="368"/>
                  <a:pt x="574" y="354"/>
                </a:cubicBez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15" y="442"/>
                  <a:pt x="515" y="442"/>
                  <a:pt x="515" y="442"/>
                </a:cubicBezTo>
                <a:cubicBezTo>
                  <a:pt x="515" y="457"/>
                  <a:pt x="500" y="457"/>
                  <a:pt x="500" y="457"/>
                </a:cubicBezTo>
                <a:cubicBezTo>
                  <a:pt x="441" y="427"/>
                  <a:pt x="441" y="427"/>
                  <a:pt x="441" y="427"/>
                </a:cubicBezTo>
                <a:cubicBezTo>
                  <a:pt x="412" y="457"/>
                  <a:pt x="382" y="472"/>
                  <a:pt x="338" y="486"/>
                </a:cubicBezTo>
                <a:cubicBezTo>
                  <a:pt x="338" y="530"/>
                  <a:pt x="338" y="530"/>
                  <a:pt x="338" y="530"/>
                </a:cubicBezTo>
                <a:cubicBezTo>
                  <a:pt x="338" y="530"/>
                  <a:pt x="324" y="545"/>
                  <a:pt x="309" y="545"/>
                </a:cubicBezTo>
                <a:cubicBezTo>
                  <a:pt x="279" y="545"/>
                  <a:pt x="279" y="545"/>
                  <a:pt x="279" y="545"/>
                </a:cubicBezTo>
                <a:cubicBezTo>
                  <a:pt x="265" y="545"/>
                  <a:pt x="250" y="530"/>
                  <a:pt x="250" y="53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206" y="472"/>
                  <a:pt x="176" y="457"/>
                  <a:pt x="147" y="427"/>
                </a:cubicBezTo>
                <a:cubicBezTo>
                  <a:pt x="88" y="457"/>
                  <a:pt x="88" y="457"/>
                  <a:pt x="88" y="457"/>
                </a:cubicBezTo>
                <a:cubicBezTo>
                  <a:pt x="88" y="457"/>
                  <a:pt x="73" y="457"/>
                  <a:pt x="73" y="442"/>
                </a:cubicBezTo>
                <a:cubicBezTo>
                  <a:pt x="44" y="413"/>
                  <a:pt x="44" y="413"/>
                  <a:pt x="44" y="413"/>
                </a:cubicBezTo>
                <a:cubicBezTo>
                  <a:pt x="44" y="398"/>
                  <a:pt x="44" y="383"/>
                  <a:pt x="58" y="383"/>
                </a:cubicBezTo>
                <a:cubicBezTo>
                  <a:pt x="103" y="354"/>
                  <a:pt x="103" y="354"/>
                  <a:pt x="103" y="354"/>
                </a:cubicBezTo>
                <a:cubicBezTo>
                  <a:pt x="103" y="339"/>
                  <a:pt x="103" y="309"/>
                  <a:pt x="103" y="295"/>
                </a:cubicBezTo>
                <a:cubicBezTo>
                  <a:pt x="103" y="265"/>
                  <a:pt x="103" y="251"/>
                  <a:pt x="103" y="221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4" y="192"/>
                  <a:pt x="44" y="177"/>
                  <a:pt x="44" y="16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133"/>
                  <a:pt x="88" y="118"/>
                  <a:pt x="88" y="133"/>
                </a:cubicBezTo>
                <a:cubicBezTo>
                  <a:pt x="147" y="163"/>
                  <a:pt x="147" y="163"/>
                  <a:pt x="147" y="163"/>
                </a:cubicBezTo>
                <a:cubicBezTo>
                  <a:pt x="176" y="133"/>
                  <a:pt x="206" y="104"/>
                  <a:pt x="250" y="104"/>
                </a:cubicBezTo>
                <a:cubicBezTo>
                  <a:pt x="250" y="59"/>
                  <a:pt x="250" y="59"/>
                  <a:pt x="250" y="59"/>
                </a:cubicBezTo>
                <a:cubicBezTo>
                  <a:pt x="250" y="45"/>
                  <a:pt x="265" y="30"/>
                  <a:pt x="279" y="30"/>
                </a:cubicBezTo>
                <a:cubicBezTo>
                  <a:pt x="309" y="30"/>
                  <a:pt x="309" y="30"/>
                  <a:pt x="309" y="30"/>
                </a:cubicBezTo>
                <a:cubicBezTo>
                  <a:pt x="324" y="30"/>
                  <a:pt x="338" y="45"/>
                  <a:pt x="338" y="59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82" y="104"/>
                  <a:pt x="412" y="133"/>
                  <a:pt x="441" y="16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18"/>
                  <a:pt x="515" y="133"/>
                  <a:pt x="515" y="133"/>
                </a:cubicBezTo>
                <a:cubicBezTo>
                  <a:pt x="544" y="163"/>
                  <a:pt x="544" y="163"/>
                  <a:pt x="544" y="163"/>
                </a:cubicBezTo>
                <a:cubicBezTo>
                  <a:pt x="544" y="177"/>
                  <a:pt x="544" y="192"/>
                  <a:pt x="529" y="192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485" y="251"/>
                  <a:pt x="485" y="265"/>
                  <a:pt x="485" y="295"/>
                </a:cubicBezTo>
                <a:cubicBezTo>
                  <a:pt x="485" y="309"/>
                  <a:pt x="485" y="339"/>
                  <a:pt x="485" y="354"/>
                </a:cubicBezTo>
                <a:cubicBezTo>
                  <a:pt x="529" y="383"/>
                  <a:pt x="529" y="383"/>
                  <a:pt x="529" y="383"/>
                </a:cubicBezTo>
                <a:cubicBezTo>
                  <a:pt x="544" y="383"/>
                  <a:pt x="544" y="398"/>
                  <a:pt x="544" y="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bevel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91431" tIns="45716" rIns="91431" bIns="45716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89" name="Group 63">
            <a:extLst>
              <a:ext uri="{FF2B5EF4-FFF2-40B4-BE49-F238E27FC236}">
                <a16:creationId xmlns:a16="http://schemas.microsoft.com/office/drawing/2014/main" xmlns="" id="{CB202137-9857-426A-821B-9A7427F933D4}"/>
              </a:ext>
            </a:extLst>
          </p:cNvPr>
          <p:cNvGrpSpPr/>
          <p:nvPr/>
        </p:nvGrpSpPr>
        <p:grpSpPr>
          <a:xfrm>
            <a:off x="5173180" y="2450866"/>
            <a:ext cx="308531" cy="421259"/>
            <a:chOff x="7386638" y="1144588"/>
            <a:chExt cx="423863" cy="660400"/>
          </a:xfrm>
          <a:solidFill>
            <a:sysClr val="window" lastClr="FFFFFF"/>
          </a:solidFill>
        </p:grpSpPr>
        <p:sp>
          <p:nvSpPr>
            <p:cNvPr id="90" name="Freeform 17">
              <a:extLst>
                <a:ext uri="{FF2B5EF4-FFF2-40B4-BE49-F238E27FC236}">
                  <a16:creationId xmlns:a16="http://schemas.microsoft.com/office/drawing/2014/main" xmlns="" id="{EDCCE81A-02D6-4547-9A57-C0014340D20B}"/>
                </a:ext>
              </a:extLst>
            </p:cNvPr>
            <p:cNvSpPr/>
            <p:nvPr/>
          </p:nvSpPr>
          <p:spPr bwMode="auto">
            <a:xfrm>
              <a:off x="7415213" y="1522413"/>
              <a:ext cx="179388" cy="282575"/>
            </a:xfrm>
            <a:custGeom>
              <a:avLst/>
              <a:gdLst/>
              <a:ahLst/>
              <a:cxnLst>
                <a:cxn ang="0">
                  <a:pos x="73" y="5"/>
                </a:cxn>
                <a:cxn ang="0">
                  <a:pos x="50" y="0"/>
                </a:cxn>
                <a:cxn ang="0">
                  <a:pos x="0" y="157"/>
                </a:cxn>
                <a:cxn ang="0">
                  <a:pos x="55" y="103"/>
                </a:cxn>
                <a:cxn ang="0">
                  <a:pos x="68" y="178"/>
                </a:cxn>
                <a:cxn ang="0">
                  <a:pos x="113" y="41"/>
                </a:cxn>
                <a:cxn ang="0">
                  <a:pos x="106" y="23"/>
                </a:cxn>
                <a:cxn ang="0">
                  <a:pos x="73" y="5"/>
                </a:cxn>
              </a:cxnLst>
              <a:rect l="0" t="0" r="r" b="b"/>
              <a:pathLst>
                <a:path w="113" h="178">
                  <a:moveTo>
                    <a:pt x="73" y="5"/>
                  </a:moveTo>
                  <a:lnTo>
                    <a:pt x="50" y="0"/>
                  </a:lnTo>
                  <a:lnTo>
                    <a:pt x="0" y="157"/>
                  </a:lnTo>
                  <a:lnTo>
                    <a:pt x="55" y="103"/>
                  </a:lnTo>
                  <a:lnTo>
                    <a:pt x="68" y="178"/>
                  </a:lnTo>
                  <a:lnTo>
                    <a:pt x="113" y="41"/>
                  </a:lnTo>
                  <a:lnTo>
                    <a:pt x="106" y="23"/>
                  </a:lnTo>
                  <a:lnTo>
                    <a:pt x="73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18">
              <a:extLst>
                <a:ext uri="{FF2B5EF4-FFF2-40B4-BE49-F238E27FC236}">
                  <a16:creationId xmlns:a16="http://schemas.microsoft.com/office/drawing/2014/main" xmlns="" id="{E4CAAAF4-4791-459C-B768-9F76EAC38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58075" y="1216025"/>
              <a:ext cx="279400" cy="277813"/>
            </a:xfrm>
            <a:custGeom>
              <a:avLst/>
              <a:gdLst/>
              <a:ahLst/>
              <a:cxnLst>
                <a:cxn ang="0">
                  <a:pos x="120" y="2"/>
                </a:cxn>
                <a:cxn ang="0">
                  <a:pos x="122" y="2"/>
                </a:cxn>
                <a:cxn ang="0">
                  <a:pos x="165" y="41"/>
                </a:cxn>
                <a:cxn ang="0">
                  <a:pos x="167" y="43"/>
                </a:cxn>
                <a:cxn ang="0">
                  <a:pos x="176" y="101"/>
                </a:cxn>
                <a:cxn ang="0">
                  <a:pos x="176" y="103"/>
                </a:cxn>
                <a:cxn ang="0">
                  <a:pos x="145" y="153"/>
                </a:cxn>
                <a:cxn ang="0">
                  <a:pos x="143" y="155"/>
                </a:cxn>
                <a:cxn ang="0">
                  <a:pos x="88" y="173"/>
                </a:cxn>
                <a:cxn ang="0">
                  <a:pos x="86" y="173"/>
                </a:cxn>
                <a:cxn ang="0">
                  <a:pos x="32" y="153"/>
                </a:cxn>
                <a:cxn ang="0">
                  <a:pos x="30" y="151"/>
                </a:cxn>
                <a:cxn ang="0">
                  <a:pos x="2" y="99"/>
                </a:cxn>
                <a:cxn ang="0">
                  <a:pos x="2" y="97"/>
                </a:cxn>
                <a:cxn ang="0">
                  <a:pos x="12" y="40"/>
                </a:cxn>
                <a:cxn ang="0">
                  <a:pos x="14" y="38"/>
                </a:cxn>
                <a:cxn ang="0">
                  <a:pos x="59" y="2"/>
                </a:cxn>
                <a:cxn ang="0">
                  <a:pos x="61" y="0"/>
                </a:cxn>
                <a:cxn ang="0">
                  <a:pos x="90" y="5"/>
                </a:cxn>
                <a:cxn ang="0">
                  <a:pos x="90" y="9"/>
                </a:cxn>
                <a:cxn ang="0">
                  <a:pos x="61" y="5"/>
                </a:cxn>
                <a:cxn ang="0">
                  <a:pos x="39" y="27"/>
                </a:cxn>
                <a:cxn ang="0">
                  <a:pos x="14" y="72"/>
                </a:cxn>
                <a:cxn ang="0">
                  <a:pos x="5" y="97"/>
                </a:cxn>
                <a:cxn ang="0">
                  <a:pos x="23" y="122"/>
                </a:cxn>
                <a:cxn ang="0">
                  <a:pos x="63" y="155"/>
                </a:cxn>
                <a:cxn ang="0">
                  <a:pos x="88" y="169"/>
                </a:cxn>
                <a:cxn ang="0">
                  <a:pos x="115" y="155"/>
                </a:cxn>
                <a:cxn ang="0">
                  <a:pos x="154" y="122"/>
                </a:cxn>
                <a:cxn ang="0">
                  <a:pos x="172" y="101"/>
                </a:cxn>
                <a:cxn ang="0">
                  <a:pos x="163" y="72"/>
                </a:cxn>
                <a:cxn ang="0">
                  <a:pos x="136" y="27"/>
                </a:cxn>
                <a:cxn ang="0">
                  <a:pos x="118" y="5"/>
                </a:cxn>
              </a:cxnLst>
              <a:rect l="0" t="0" r="r" b="b"/>
              <a:pathLst>
                <a:path w="176" h="175">
                  <a:moveTo>
                    <a:pt x="90" y="5"/>
                  </a:moveTo>
                  <a:lnTo>
                    <a:pt x="120" y="2"/>
                  </a:lnTo>
                  <a:lnTo>
                    <a:pt x="120" y="2"/>
                  </a:lnTo>
                  <a:lnTo>
                    <a:pt x="122" y="2"/>
                  </a:lnTo>
                  <a:lnTo>
                    <a:pt x="140" y="23"/>
                  </a:lnTo>
                  <a:lnTo>
                    <a:pt x="165" y="41"/>
                  </a:lnTo>
                  <a:lnTo>
                    <a:pt x="167" y="41"/>
                  </a:lnTo>
                  <a:lnTo>
                    <a:pt x="167" y="43"/>
                  </a:lnTo>
                  <a:lnTo>
                    <a:pt x="167" y="70"/>
                  </a:lnTo>
                  <a:lnTo>
                    <a:pt x="176" y="101"/>
                  </a:lnTo>
                  <a:lnTo>
                    <a:pt x="176" y="103"/>
                  </a:lnTo>
                  <a:lnTo>
                    <a:pt x="176" y="103"/>
                  </a:lnTo>
                  <a:lnTo>
                    <a:pt x="158" y="124"/>
                  </a:lnTo>
                  <a:lnTo>
                    <a:pt x="145" y="153"/>
                  </a:lnTo>
                  <a:lnTo>
                    <a:pt x="145" y="155"/>
                  </a:lnTo>
                  <a:lnTo>
                    <a:pt x="143" y="155"/>
                  </a:lnTo>
                  <a:lnTo>
                    <a:pt x="116" y="160"/>
                  </a:lnTo>
                  <a:lnTo>
                    <a:pt x="88" y="173"/>
                  </a:lnTo>
                  <a:lnTo>
                    <a:pt x="88" y="175"/>
                  </a:lnTo>
                  <a:lnTo>
                    <a:pt x="86" y="173"/>
                  </a:lnTo>
                  <a:lnTo>
                    <a:pt x="61" y="160"/>
                  </a:lnTo>
                  <a:lnTo>
                    <a:pt x="32" y="153"/>
                  </a:lnTo>
                  <a:lnTo>
                    <a:pt x="30" y="153"/>
                  </a:lnTo>
                  <a:lnTo>
                    <a:pt x="30" y="151"/>
                  </a:lnTo>
                  <a:lnTo>
                    <a:pt x="20" y="124"/>
                  </a:lnTo>
                  <a:lnTo>
                    <a:pt x="2" y="99"/>
                  </a:lnTo>
                  <a:lnTo>
                    <a:pt x="0" y="99"/>
                  </a:lnTo>
                  <a:lnTo>
                    <a:pt x="2" y="97"/>
                  </a:lnTo>
                  <a:lnTo>
                    <a:pt x="11" y="70"/>
                  </a:lnTo>
                  <a:lnTo>
                    <a:pt x="12" y="40"/>
                  </a:lnTo>
                  <a:lnTo>
                    <a:pt x="12" y="38"/>
                  </a:lnTo>
                  <a:lnTo>
                    <a:pt x="14" y="38"/>
                  </a:lnTo>
                  <a:lnTo>
                    <a:pt x="37" y="23"/>
                  </a:lnTo>
                  <a:lnTo>
                    <a:pt x="59" y="2"/>
                  </a:lnTo>
                  <a:lnTo>
                    <a:pt x="59" y="0"/>
                  </a:lnTo>
                  <a:lnTo>
                    <a:pt x="61" y="0"/>
                  </a:lnTo>
                  <a:lnTo>
                    <a:pt x="90" y="5"/>
                  </a:lnTo>
                  <a:lnTo>
                    <a:pt x="90" y="5"/>
                  </a:lnTo>
                  <a:close/>
                  <a:moveTo>
                    <a:pt x="118" y="5"/>
                  </a:moveTo>
                  <a:lnTo>
                    <a:pt x="90" y="9"/>
                  </a:lnTo>
                  <a:lnTo>
                    <a:pt x="88" y="9"/>
                  </a:lnTo>
                  <a:lnTo>
                    <a:pt x="61" y="5"/>
                  </a:lnTo>
                  <a:lnTo>
                    <a:pt x="41" y="27"/>
                  </a:lnTo>
                  <a:lnTo>
                    <a:pt x="39" y="27"/>
                  </a:lnTo>
                  <a:lnTo>
                    <a:pt x="16" y="41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5" y="97"/>
                  </a:lnTo>
                  <a:lnTo>
                    <a:pt x="23" y="122"/>
                  </a:lnTo>
                  <a:lnTo>
                    <a:pt x="23" y="122"/>
                  </a:lnTo>
                  <a:lnTo>
                    <a:pt x="34" y="148"/>
                  </a:lnTo>
                  <a:lnTo>
                    <a:pt x="63" y="155"/>
                  </a:lnTo>
                  <a:lnTo>
                    <a:pt x="63" y="157"/>
                  </a:lnTo>
                  <a:lnTo>
                    <a:pt x="88" y="169"/>
                  </a:lnTo>
                  <a:lnTo>
                    <a:pt x="115" y="155"/>
                  </a:lnTo>
                  <a:lnTo>
                    <a:pt x="115" y="155"/>
                  </a:lnTo>
                  <a:lnTo>
                    <a:pt x="142" y="151"/>
                  </a:lnTo>
                  <a:lnTo>
                    <a:pt x="154" y="122"/>
                  </a:lnTo>
                  <a:lnTo>
                    <a:pt x="154" y="122"/>
                  </a:lnTo>
                  <a:lnTo>
                    <a:pt x="172" y="101"/>
                  </a:lnTo>
                  <a:lnTo>
                    <a:pt x="163" y="72"/>
                  </a:lnTo>
                  <a:lnTo>
                    <a:pt x="163" y="72"/>
                  </a:lnTo>
                  <a:lnTo>
                    <a:pt x="163" y="43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18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19">
              <a:extLst>
                <a:ext uri="{FF2B5EF4-FFF2-40B4-BE49-F238E27FC236}">
                  <a16:creationId xmlns:a16="http://schemas.microsoft.com/office/drawing/2014/main" xmlns="" id="{72987E34-2C5E-49D3-9309-1355727345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6638" y="1144588"/>
              <a:ext cx="423863" cy="660400"/>
            </a:xfrm>
            <a:custGeom>
              <a:avLst/>
              <a:gdLst/>
              <a:ahLst/>
              <a:cxnLst>
                <a:cxn ang="0">
                  <a:pos x="135" y="7"/>
                </a:cxn>
                <a:cxn ang="0">
                  <a:pos x="183" y="2"/>
                </a:cxn>
                <a:cxn ang="0">
                  <a:pos x="212" y="36"/>
                </a:cxn>
                <a:cxn ang="0">
                  <a:pos x="253" y="63"/>
                </a:cxn>
                <a:cxn ang="0">
                  <a:pos x="253" y="108"/>
                </a:cxn>
                <a:cxn ang="0">
                  <a:pos x="267" y="155"/>
                </a:cxn>
                <a:cxn ang="0">
                  <a:pos x="239" y="189"/>
                </a:cxn>
                <a:cxn ang="0">
                  <a:pos x="219" y="234"/>
                </a:cxn>
                <a:cxn ang="0">
                  <a:pos x="194" y="240"/>
                </a:cxn>
                <a:cxn ang="0">
                  <a:pos x="244" y="395"/>
                </a:cxn>
                <a:cxn ang="0">
                  <a:pos x="188" y="341"/>
                </a:cxn>
                <a:cxn ang="0">
                  <a:pos x="174" y="416"/>
                </a:cxn>
                <a:cxn ang="0">
                  <a:pos x="124" y="261"/>
                </a:cxn>
                <a:cxn ang="0">
                  <a:pos x="91" y="243"/>
                </a:cxn>
                <a:cxn ang="0">
                  <a:pos x="45" y="232"/>
                </a:cxn>
                <a:cxn ang="0">
                  <a:pos x="29" y="189"/>
                </a:cxn>
                <a:cxn ang="0">
                  <a:pos x="0" y="149"/>
                </a:cxn>
                <a:cxn ang="0">
                  <a:pos x="14" y="108"/>
                </a:cxn>
                <a:cxn ang="0">
                  <a:pos x="18" y="58"/>
                </a:cxn>
                <a:cxn ang="0">
                  <a:pos x="56" y="36"/>
                </a:cxn>
                <a:cxn ang="0">
                  <a:pos x="90" y="0"/>
                </a:cxn>
                <a:cxn ang="0">
                  <a:pos x="135" y="7"/>
                </a:cxn>
                <a:cxn ang="0">
                  <a:pos x="135" y="7"/>
                </a:cxn>
                <a:cxn ang="0">
                  <a:pos x="135" y="34"/>
                </a:cxn>
                <a:cxn ang="0">
                  <a:pos x="99" y="27"/>
                </a:cxn>
                <a:cxn ang="0">
                  <a:pos x="72" y="56"/>
                </a:cxn>
                <a:cxn ang="0">
                  <a:pos x="41" y="74"/>
                </a:cxn>
                <a:cxn ang="0">
                  <a:pos x="39" y="113"/>
                </a:cxn>
                <a:cxn ang="0">
                  <a:pos x="29" y="146"/>
                </a:cxn>
                <a:cxn ang="0">
                  <a:pos x="50" y="177"/>
                </a:cxn>
                <a:cxn ang="0">
                  <a:pos x="63" y="211"/>
                </a:cxn>
                <a:cxn ang="0">
                  <a:pos x="100" y="220"/>
                </a:cxn>
                <a:cxn ang="0">
                  <a:pos x="131" y="236"/>
                </a:cxn>
                <a:cxn ang="0">
                  <a:pos x="167" y="220"/>
                </a:cxn>
                <a:cxn ang="0">
                  <a:pos x="201" y="213"/>
                </a:cxn>
                <a:cxn ang="0">
                  <a:pos x="217" y="177"/>
                </a:cxn>
                <a:cxn ang="0">
                  <a:pos x="239" y="149"/>
                </a:cxn>
                <a:cxn ang="0">
                  <a:pos x="228" y="113"/>
                </a:cxn>
                <a:cxn ang="0">
                  <a:pos x="228" y="77"/>
                </a:cxn>
                <a:cxn ang="0">
                  <a:pos x="196" y="56"/>
                </a:cxn>
                <a:cxn ang="0">
                  <a:pos x="172" y="29"/>
                </a:cxn>
                <a:cxn ang="0">
                  <a:pos x="135" y="34"/>
                </a:cxn>
              </a:cxnLst>
              <a:rect l="0" t="0" r="r" b="b"/>
              <a:pathLst>
                <a:path w="267" h="416">
                  <a:moveTo>
                    <a:pt x="135" y="7"/>
                  </a:moveTo>
                  <a:lnTo>
                    <a:pt x="183" y="2"/>
                  </a:lnTo>
                  <a:lnTo>
                    <a:pt x="212" y="36"/>
                  </a:lnTo>
                  <a:lnTo>
                    <a:pt x="253" y="63"/>
                  </a:lnTo>
                  <a:lnTo>
                    <a:pt x="253" y="108"/>
                  </a:lnTo>
                  <a:lnTo>
                    <a:pt x="267" y="155"/>
                  </a:lnTo>
                  <a:lnTo>
                    <a:pt x="239" y="189"/>
                  </a:lnTo>
                  <a:lnTo>
                    <a:pt x="219" y="234"/>
                  </a:lnTo>
                  <a:lnTo>
                    <a:pt x="194" y="240"/>
                  </a:lnTo>
                  <a:lnTo>
                    <a:pt x="244" y="395"/>
                  </a:lnTo>
                  <a:lnTo>
                    <a:pt x="188" y="341"/>
                  </a:lnTo>
                  <a:lnTo>
                    <a:pt x="174" y="416"/>
                  </a:lnTo>
                  <a:lnTo>
                    <a:pt x="124" y="261"/>
                  </a:lnTo>
                  <a:lnTo>
                    <a:pt x="91" y="243"/>
                  </a:lnTo>
                  <a:lnTo>
                    <a:pt x="45" y="232"/>
                  </a:lnTo>
                  <a:lnTo>
                    <a:pt x="29" y="189"/>
                  </a:lnTo>
                  <a:lnTo>
                    <a:pt x="0" y="149"/>
                  </a:lnTo>
                  <a:lnTo>
                    <a:pt x="14" y="108"/>
                  </a:lnTo>
                  <a:lnTo>
                    <a:pt x="18" y="58"/>
                  </a:lnTo>
                  <a:lnTo>
                    <a:pt x="56" y="36"/>
                  </a:lnTo>
                  <a:lnTo>
                    <a:pt x="90" y="0"/>
                  </a:lnTo>
                  <a:lnTo>
                    <a:pt x="135" y="7"/>
                  </a:lnTo>
                  <a:lnTo>
                    <a:pt x="135" y="7"/>
                  </a:lnTo>
                  <a:close/>
                  <a:moveTo>
                    <a:pt x="135" y="34"/>
                  </a:moveTo>
                  <a:lnTo>
                    <a:pt x="99" y="27"/>
                  </a:lnTo>
                  <a:lnTo>
                    <a:pt x="72" y="56"/>
                  </a:lnTo>
                  <a:lnTo>
                    <a:pt x="41" y="74"/>
                  </a:lnTo>
                  <a:lnTo>
                    <a:pt x="39" y="113"/>
                  </a:lnTo>
                  <a:lnTo>
                    <a:pt x="29" y="146"/>
                  </a:lnTo>
                  <a:lnTo>
                    <a:pt x="50" y="177"/>
                  </a:lnTo>
                  <a:lnTo>
                    <a:pt x="63" y="211"/>
                  </a:lnTo>
                  <a:lnTo>
                    <a:pt x="100" y="220"/>
                  </a:lnTo>
                  <a:lnTo>
                    <a:pt x="131" y="236"/>
                  </a:lnTo>
                  <a:lnTo>
                    <a:pt x="167" y="220"/>
                  </a:lnTo>
                  <a:lnTo>
                    <a:pt x="201" y="213"/>
                  </a:lnTo>
                  <a:lnTo>
                    <a:pt x="217" y="177"/>
                  </a:lnTo>
                  <a:lnTo>
                    <a:pt x="239" y="149"/>
                  </a:lnTo>
                  <a:lnTo>
                    <a:pt x="228" y="113"/>
                  </a:lnTo>
                  <a:lnTo>
                    <a:pt x="228" y="77"/>
                  </a:lnTo>
                  <a:lnTo>
                    <a:pt x="196" y="56"/>
                  </a:lnTo>
                  <a:lnTo>
                    <a:pt x="172" y="29"/>
                  </a:lnTo>
                  <a:lnTo>
                    <a:pt x="135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20">
              <a:extLst>
                <a:ext uri="{FF2B5EF4-FFF2-40B4-BE49-F238E27FC236}">
                  <a16:creationId xmlns:a16="http://schemas.microsoft.com/office/drawing/2014/main" xmlns="" id="{37406385-D1FB-4A34-848D-4186DEC68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91413" y="1250950"/>
              <a:ext cx="214313" cy="207963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94" y="1"/>
                </a:cxn>
                <a:cxn ang="0">
                  <a:pos x="124" y="30"/>
                </a:cxn>
                <a:cxn ang="0">
                  <a:pos x="128" y="34"/>
                </a:cxn>
                <a:cxn ang="0">
                  <a:pos x="133" y="75"/>
                </a:cxn>
                <a:cxn ang="0">
                  <a:pos x="133" y="79"/>
                </a:cxn>
                <a:cxn ang="0">
                  <a:pos x="112" y="115"/>
                </a:cxn>
                <a:cxn ang="0">
                  <a:pos x="108" y="117"/>
                </a:cxn>
                <a:cxn ang="0">
                  <a:pos x="69" y="131"/>
                </a:cxn>
                <a:cxn ang="0">
                  <a:pos x="65" y="131"/>
                </a:cxn>
                <a:cxn ang="0">
                  <a:pos x="25" y="115"/>
                </a:cxn>
                <a:cxn ang="0">
                  <a:pos x="22" y="113"/>
                </a:cxn>
                <a:cxn ang="0">
                  <a:pos x="2" y="75"/>
                </a:cxn>
                <a:cxn ang="0">
                  <a:pos x="2" y="72"/>
                </a:cxn>
                <a:cxn ang="0">
                  <a:pos x="9" y="30"/>
                </a:cxn>
                <a:cxn ang="0">
                  <a:pos x="11" y="27"/>
                </a:cxn>
                <a:cxn ang="0">
                  <a:pos x="43" y="1"/>
                </a:cxn>
                <a:cxn ang="0">
                  <a:pos x="49" y="0"/>
                </a:cxn>
                <a:cxn ang="0">
                  <a:pos x="69" y="3"/>
                </a:cxn>
                <a:cxn ang="0">
                  <a:pos x="69" y="12"/>
                </a:cxn>
                <a:cxn ang="0">
                  <a:pos x="49" y="9"/>
                </a:cxn>
                <a:cxn ang="0">
                  <a:pos x="34" y="25"/>
                </a:cxn>
                <a:cxn ang="0">
                  <a:pos x="16" y="54"/>
                </a:cxn>
                <a:cxn ang="0">
                  <a:pos x="11" y="73"/>
                </a:cxn>
                <a:cxn ang="0">
                  <a:pos x="24" y="90"/>
                </a:cxn>
                <a:cxn ang="0">
                  <a:pos x="49" y="111"/>
                </a:cxn>
                <a:cxn ang="0">
                  <a:pos x="67" y="122"/>
                </a:cxn>
                <a:cxn ang="0">
                  <a:pos x="86" y="111"/>
                </a:cxn>
                <a:cxn ang="0">
                  <a:pos x="112" y="90"/>
                </a:cxn>
                <a:cxn ang="0">
                  <a:pos x="124" y="75"/>
                </a:cxn>
                <a:cxn ang="0">
                  <a:pos x="119" y="54"/>
                </a:cxn>
                <a:cxn ang="0">
                  <a:pos x="101" y="25"/>
                </a:cxn>
                <a:cxn ang="0">
                  <a:pos x="88" y="9"/>
                </a:cxn>
              </a:cxnLst>
              <a:rect l="0" t="0" r="r" b="b"/>
              <a:pathLst>
                <a:path w="135" h="131">
                  <a:moveTo>
                    <a:pt x="69" y="3"/>
                  </a:moveTo>
                  <a:lnTo>
                    <a:pt x="90" y="0"/>
                  </a:lnTo>
                  <a:lnTo>
                    <a:pt x="92" y="0"/>
                  </a:lnTo>
                  <a:lnTo>
                    <a:pt x="94" y="1"/>
                  </a:lnTo>
                  <a:lnTo>
                    <a:pt x="106" y="18"/>
                  </a:lnTo>
                  <a:lnTo>
                    <a:pt x="124" y="30"/>
                  </a:lnTo>
                  <a:lnTo>
                    <a:pt x="128" y="30"/>
                  </a:lnTo>
                  <a:lnTo>
                    <a:pt x="128" y="34"/>
                  </a:lnTo>
                  <a:lnTo>
                    <a:pt x="128" y="54"/>
                  </a:lnTo>
                  <a:lnTo>
                    <a:pt x="133" y="75"/>
                  </a:lnTo>
                  <a:lnTo>
                    <a:pt x="135" y="77"/>
                  </a:lnTo>
                  <a:lnTo>
                    <a:pt x="133" y="79"/>
                  </a:lnTo>
                  <a:lnTo>
                    <a:pt x="121" y="93"/>
                  </a:lnTo>
                  <a:lnTo>
                    <a:pt x="112" y="115"/>
                  </a:lnTo>
                  <a:lnTo>
                    <a:pt x="110" y="117"/>
                  </a:lnTo>
                  <a:lnTo>
                    <a:pt x="108" y="117"/>
                  </a:lnTo>
                  <a:lnTo>
                    <a:pt x="88" y="120"/>
                  </a:lnTo>
                  <a:lnTo>
                    <a:pt x="69" y="131"/>
                  </a:lnTo>
                  <a:lnTo>
                    <a:pt x="67" y="131"/>
                  </a:lnTo>
                  <a:lnTo>
                    <a:pt x="65" y="131"/>
                  </a:lnTo>
                  <a:lnTo>
                    <a:pt x="47" y="120"/>
                  </a:lnTo>
                  <a:lnTo>
                    <a:pt x="25" y="115"/>
                  </a:lnTo>
                  <a:lnTo>
                    <a:pt x="24" y="115"/>
                  </a:lnTo>
                  <a:lnTo>
                    <a:pt x="22" y="113"/>
                  </a:lnTo>
                  <a:lnTo>
                    <a:pt x="15" y="93"/>
                  </a:lnTo>
                  <a:lnTo>
                    <a:pt x="2" y="75"/>
                  </a:lnTo>
                  <a:lnTo>
                    <a:pt x="0" y="73"/>
                  </a:lnTo>
                  <a:lnTo>
                    <a:pt x="2" y="72"/>
                  </a:lnTo>
                  <a:lnTo>
                    <a:pt x="7" y="54"/>
                  </a:lnTo>
                  <a:lnTo>
                    <a:pt x="9" y="30"/>
                  </a:lnTo>
                  <a:lnTo>
                    <a:pt x="9" y="28"/>
                  </a:lnTo>
                  <a:lnTo>
                    <a:pt x="11" y="27"/>
                  </a:lnTo>
                  <a:lnTo>
                    <a:pt x="29" y="18"/>
                  </a:lnTo>
                  <a:lnTo>
                    <a:pt x="43" y="1"/>
                  </a:lnTo>
                  <a:lnTo>
                    <a:pt x="45" y="0"/>
                  </a:lnTo>
                  <a:lnTo>
                    <a:pt x="49" y="0"/>
                  </a:lnTo>
                  <a:lnTo>
                    <a:pt x="69" y="3"/>
                  </a:lnTo>
                  <a:lnTo>
                    <a:pt x="69" y="3"/>
                  </a:lnTo>
                  <a:close/>
                  <a:moveTo>
                    <a:pt x="88" y="9"/>
                  </a:moveTo>
                  <a:lnTo>
                    <a:pt x="69" y="12"/>
                  </a:lnTo>
                  <a:lnTo>
                    <a:pt x="67" y="12"/>
                  </a:lnTo>
                  <a:lnTo>
                    <a:pt x="49" y="9"/>
                  </a:lnTo>
                  <a:lnTo>
                    <a:pt x="34" y="23"/>
                  </a:lnTo>
                  <a:lnTo>
                    <a:pt x="34" y="25"/>
                  </a:lnTo>
                  <a:lnTo>
                    <a:pt x="18" y="34"/>
                  </a:lnTo>
                  <a:lnTo>
                    <a:pt x="16" y="54"/>
                  </a:lnTo>
                  <a:lnTo>
                    <a:pt x="16" y="55"/>
                  </a:lnTo>
                  <a:lnTo>
                    <a:pt x="11" y="73"/>
                  </a:lnTo>
                  <a:lnTo>
                    <a:pt x="22" y="90"/>
                  </a:lnTo>
                  <a:lnTo>
                    <a:pt x="24" y="90"/>
                  </a:lnTo>
                  <a:lnTo>
                    <a:pt x="29" y="108"/>
                  </a:lnTo>
                  <a:lnTo>
                    <a:pt x="49" y="111"/>
                  </a:lnTo>
                  <a:lnTo>
                    <a:pt x="51" y="113"/>
                  </a:lnTo>
                  <a:lnTo>
                    <a:pt x="67" y="122"/>
                  </a:lnTo>
                  <a:lnTo>
                    <a:pt x="85" y="113"/>
                  </a:lnTo>
                  <a:lnTo>
                    <a:pt x="86" y="111"/>
                  </a:lnTo>
                  <a:lnTo>
                    <a:pt x="104" y="110"/>
                  </a:lnTo>
                  <a:lnTo>
                    <a:pt x="112" y="90"/>
                  </a:lnTo>
                  <a:lnTo>
                    <a:pt x="113" y="90"/>
                  </a:lnTo>
                  <a:lnTo>
                    <a:pt x="124" y="75"/>
                  </a:lnTo>
                  <a:lnTo>
                    <a:pt x="119" y="55"/>
                  </a:lnTo>
                  <a:lnTo>
                    <a:pt x="119" y="54"/>
                  </a:lnTo>
                  <a:lnTo>
                    <a:pt x="119" y="36"/>
                  </a:lnTo>
                  <a:lnTo>
                    <a:pt x="101" y="25"/>
                  </a:lnTo>
                  <a:lnTo>
                    <a:pt x="101" y="23"/>
                  </a:lnTo>
                  <a:lnTo>
                    <a:pt x="88" y="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7" name="Freeform 26">
            <a:extLst>
              <a:ext uri="{FF2B5EF4-FFF2-40B4-BE49-F238E27FC236}">
                <a16:creationId xmlns:a16="http://schemas.microsoft.com/office/drawing/2014/main" xmlns="" id="{B053930B-915D-4B56-AD47-F6CE67121F67}"/>
              </a:ext>
            </a:extLst>
          </p:cNvPr>
          <p:cNvSpPr>
            <a:spLocks noEditPoints="1"/>
          </p:cNvSpPr>
          <p:nvPr/>
        </p:nvSpPr>
        <p:spPr bwMode="auto">
          <a:xfrm>
            <a:off x="4782658" y="3115970"/>
            <a:ext cx="388068" cy="428997"/>
          </a:xfrm>
          <a:custGeom>
            <a:avLst/>
            <a:gdLst>
              <a:gd name="T0" fmla="*/ 182561662 w 240"/>
              <a:gd name="T1" fmla="*/ 645729809 h 308"/>
              <a:gd name="T2" fmla="*/ 142692074 w 240"/>
              <a:gd name="T3" fmla="*/ 612185422 h 308"/>
              <a:gd name="T4" fmla="*/ 4196570 w 240"/>
              <a:gd name="T5" fmla="*/ 113212849 h 308"/>
              <a:gd name="T6" fmla="*/ 8393140 w 240"/>
              <a:gd name="T7" fmla="*/ 79668462 h 308"/>
              <a:gd name="T8" fmla="*/ 31476448 w 240"/>
              <a:gd name="T9" fmla="*/ 62895544 h 308"/>
              <a:gd name="T10" fmla="*/ 73445046 w 240"/>
              <a:gd name="T11" fmla="*/ 85956858 h 308"/>
              <a:gd name="T12" fmla="*/ 119610214 w 240"/>
              <a:gd name="T13" fmla="*/ 94343317 h 308"/>
              <a:gd name="T14" fmla="*/ 119610214 w 240"/>
              <a:gd name="T15" fmla="*/ 94343317 h 308"/>
              <a:gd name="T16" fmla="*/ 228726830 w 240"/>
              <a:gd name="T17" fmla="*/ 50317304 h 308"/>
              <a:gd name="T18" fmla="*/ 352533614 w 240"/>
              <a:gd name="T19" fmla="*/ 0 h 308"/>
              <a:gd name="T20" fmla="*/ 421782090 w 240"/>
              <a:gd name="T21" fmla="*/ 16772917 h 308"/>
              <a:gd name="T22" fmla="*/ 428077669 w 240"/>
              <a:gd name="T23" fmla="*/ 18868084 h 308"/>
              <a:gd name="T24" fmla="*/ 503620276 w 240"/>
              <a:gd name="T25" fmla="*/ 295609638 h 308"/>
              <a:gd name="T26" fmla="*/ 474242837 w 240"/>
              <a:gd name="T27" fmla="*/ 280934783 h 308"/>
              <a:gd name="T28" fmla="*/ 419683080 w 240"/>
              <a:gd name="T29" fmla="*/ 266258480 h 308"/>
              <a:gd name="T30" fmla="*/ 310566465 w 240"/>
              <a:gd name="T31" fmla="*/ 310285941 h 308"/>
              <a:gd name="T32" fmla="*/ 184660671 w 240"/>
              <a:gd name="T33" fmla="*/ 360601797 h 308"/>
              <a:gd name="T34" fmla="*/ 151086662 w 240"/>
              <a:gd name="T35" fmla="*/ 356410015 h 308"/>
              <a:gd name="T36" fmla="*/ 218236129 w 240"/>
              <a:gd name="T37" fmla="*/ 595412505 h 308"/>
              <a:gd name="T38" fmla="*/ 214038110 w 240"/>
              <a:gd name="T39" fmla="*/ 628956892 h 308"/>
              <a:gd name="T40" fmla="*/ 188857241 w 240"/>
              <a:gd name="T41" fmla="*/ 645729809 h 308"/>
              <a:gd name="T42" fmla="*/ 182561662 w 240"/>
              <a:gd name="T43" fmla="*/ 645729809 h 308"/>
              <a:gd name="T44" fmla="*/ 37772028 w 240"/>
              <a:gd name="T45" fmla="*/ 90150087 h 308"/>
              <a:gd name="T46" fmla="*/ 31476448 w 240"/>
              <a:gd name="T47" fmla="*/ 94343317 h 308"/>
              <a:gd name="T48" fmla="*/ 29377439 w 240"/>
              <a:gd name="T49" fmla="*/ 104826390 h 308"/>
              <a:gd name="T50" fmla="*/ 169971952 w 240"/>
              <a:gd name="T51" fmla="*/ 603798964 h 308"/>
              <a:gd name="T52" fmla="*/ 184660671 w 240"/>
              <a:gd name="T53" fmla="*/ 618475266 h 308"/>
              <a:gd name="T54" fmla="*/ 188857241 w 240"/>
              <a:gd name="T55" fmla="*/ 614282037 h 308"/>
              <a:gd name="T56" fmla="*/ 190956251 w 240"/>
              <a:gd name="T57" fmla="*/ 603798964 h 308"/>
              <a:gd name="T58" fmla="*/ 109118064 w 240"/>
              <a:gd name="T59" fmla="*/ 308189326 h 308"/>
              <a:gd name="T60" fmla="*/ 136396494 w 240"/>
              <a:gd name="T61" fmla="*/ 320769014 h 308"/>
              <a:gd name="T62" fmla="*/ 184660671 w 240"/>
              <a:gd name="T63" fmla="*/ 333347254 h 308"/>
              <a:gd name="T64" fmla="*/ 293778736 w 240"/>
              <a:gd name="T65" fmla="*/ 287224627 h 308"/>
              <a:gd name="T66" fmla="*/ 419683080 w 240"/>
              <a:gd name="T67" fmla="*/ 236907323 h 308"/>
              <a:gd name="T68" fmla="*/ 459554118 w 240"/>
              <a:gd name="T69" fmla="*/ 243197167 h 308"/>
              <a:gd name="T70" fmla="*/ 402896800 w 240"/>
              <a:gd name="T71" fmla="*/ 39834231 h 308"/>
              <a:gd name="T72" fmla="*/ 352533614 w 240"/>
              <a:gd name="T73" fmla="*/ 27254543 h 308"/>
              <a:gd name="T74" fmla="*/ 243416998 w 240"/>
              <a:gd name="T75" fmla="*/ 73378618 h 308"/>
              <a:gd name="T76" fmla="*/ 119610214 w 240"/>
              <a:gd name="T77" fmla="*/ 123694474 h 308"/>
              <a:gd name="T78" fmla="*/ 119610214 w 240"/>
              <a:gd name="T79" fmla="*/ 123694474 h 308"/>
              <a:gd name="T80" fmla="*/ 58756327 w 240"/>
              <a:gd name="T81" fmla="*/ 109019619 h 308"/>
              <a:gd name="T82" fmla="*/ 52460747 w 240"/>
              <a:gd name="T83" fmla="*/ 106923005 h 308"/>
              <a:gd name="T84" fmla="*/ 50361738 w 240"/>
              <a:gd name="T85" fmla="*/ 100633161 h 308"/>
              <a:gd name="T86" fmla="*/ 37772028 w 240"/>
              <a:gd name="T87" fmla="*/ 90150087 h 30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40" h="308">
                <a:moveTo>
                  <a:pt x="87" y="308"/>
                </a:moveTo>
                <a:cubicBezTo>
                  <a:pt x="79" y="308"/>
                  <a:pt x="70" y="301"/>
                  <a:pt x="68" y="292"/>
                </a:cubicBezTo>
                <a:cubicBezTo>
                  <a:pt x="2" y="54"/>
                  <a:pt x="2" y="54"/>
                  <a:pt x="2" y="54"/>
                </a:cubicBezTo>
                <a:cubicBezTo>
                  <a:pt x="0" y="48"/>
                  <a:pt x="1" y="42"/>
                  <a:pt x="4" y="38"/>
                </a:cubicBezTo>
                <a:cubicBezTo>
                  <a:pt x="6" y="34"/>
                  <a:pt x="10" y="31"/>
                  <a:pt x="15" y="30"/>
                </a:cubicBezTo>
                <a:cubicBezTo>
                  <a:pt x="23" y="29"/>
                  <a:pt x="31" y="33"/>
                  <a:pt x="35" y="41"/>
                </a:cubicBezTo>
                <a:cubicBezTo>
                  <a:pt x="43" y="44"/>
                  <a:pt x="50" y="45"/>
                  <a:pt x="57" y="45"/>
                </a:cubicBezTo>
                <a:cubicBezTo>
                  <a:pt x="57" y="45"/>
                  <a:pt x="57" y="45"/>
                  <a:pt x="57" y="45"/>
                </a:cubicBezTo>
                <a:cubicBezTo>
                  <a:pt x="75" y="45"/>
                  <a:pt x="92" y="35"/>
                  <a:pt x="109" y="24"/>
                </a:cubicBezTo>
                <a:cubicBezTo>
                  <a:pt x="127" y="12"/>
                  <a:pt x="146" y="0"/>
                  <a:pt x="168" y="0"/>
                </a:cubicBezTo>
                <a:cubicBezTo>
                  <a:pt x="179" y="0"/>
                  <a:pt x="190" y="2"/>
                  <a:pt x="201" y="8"/>
                </a:cubicBezTo>
                <a:cubicBezTo>
                  <a:pt x="204" y="9"/>
                  <a:pt x="204" y="9"/>
                  <a:pt x="204" y="9"/>
                </a:cubicBezTo>
                <a:cubicBezTo>
                  <a:pt x="240" y="141"/>
                  <a:pt x="240" y="141"/>
                  <a:pt x="240" y="141"/>
                </a:cubicBezTo>
                <a:cubicBezTo>
                  <a:pt x="226" y="134"/>
                  <a:pt x="226" y="134"/>
                  <a:pt x="226" y="134"/>
                </a:cubicBezTo>
                <a:cubicBezTo>
                  <a:pt x="217" y="129"/>
                  <a:pt x="209" y="127"/>
                  <a:pt x="200" y="127"/>
                </a:cubicBezTo>
                <a:cubicBezTo>
                  <a:pt x="181" y="127"/>
                  <a:pt x="165" y="137"/>
                  <a:pt x="148" y="148"/>
                </a:cubicBezTo>
                <a:cubicBezTo>
                  <a:pt x="130" y="160"/>
                  <a:pt x="111" y="172"/>
                  <a:pt x="88" y="172"/>
                </a:cubicBezTo>
                <a:cubicBezTo>
                  <a:pt x="83" y="172"/>
                  <a:pt x="77" y="172"/>
                  <a:pt x="72" y="170"/>
                </a:cubicBezTo>
                <a:cubicBezTo>
                  <a:pt x="104" y="284"/>
                  <a:pt x="104" y="284"/>
                  <a:pt x="104" y="284"/>
                </a:cubicBezTo>
                <a:cubicBezTo>
                  <a:pt x="105" y="290"/>
                  <a:pt x="104" y="296"/>
                  <a:pt x="102" y="300"/>
                </a:cubicBezTo>
                <a:cubicBezTo>
                  <a:pt x="99" y="304"/>
                  <a:pt x="95" y="307"/>
                  <a:pt x="90" y="308"/>
                </a:cubicBezTo>
                <a:cubicBezTo>
                  <a:pt x="89" y="308"/>
                  <a:pt x="88" y="308"/>
                  <a:pt x="87" y="308"/>
                </a:cubicBezTo>
                <a:close/>
                <a:moveTo>
                  <a:pt x="18" y="43"/>
                </a:moveTo>
                <a:cubicBezTo>
                  <a:pt x="16" y="43"/>
                  <a:pt x="15" y="44"/>
                  <a:pt x="15" y="45"/>
                </a:cubicBezTo>
                <a:cubicBezTo>
                  <a:pt x="14" y="46"/>
                  <a:pt x="14" y="48"/>
                  <a:pt x="14" y="50"/>
                </a:cubicBezTo>
                <a:cubicBezTo>
                  <a:pt x="81" y="288"/>
                  <a:pt x="81" y="288"/>
                  <a:pt x="81" y="288"/>
                </a:cubicBezTo>
                <a:cubicBezTo>
                  <a:pt x="82" y="293"/>
                  <a:pt x="85" y="295"/>
                  <a:pt x="88" y="295"/>
                </a:cubicBezTo>
                <a:cubicBezTo>
                  <a:pt x="89" y="294"/>
                  <a:pt x="90" y="294"/>
                  <a:pt x="90" y="293"/>
                </a:cubicBezTo>
                <a:cubicBezTo>
                  <a:pt x="91" y="292"/>
                  <a:pt x="91" y="290"/>
                  <a:pt x="91" y="288"/>
                </a:cubicBezTo>
                <a:cubicBezTo>
                  <a:pt x="52" y="147"/>
                  <a:pt x="52" y="147"/>
                  <a:pt x="52" y="147"/>
                </a:cubicBezTo>
                <a:cubicBezTo>
                  <a:pt x="65" y="153"/>
                  <a:pt x="65" y="153"/>
                  <a:pt x="65" y="153"/>
                </a:cubicBezTo>
                <a:cubicBezTo>
                  <a:pt x="73" y="157"/>
                  <a:pt x="80" y="159"/>
                  <a:pt x="88" y="159"/>
                </a:cubicBezTo>
                <a:cubicBezTo>
                  <a:pt x="107" y="159"/>
                  <a:pt x="123" y="148"/>
                  <a:pt x="140" y="137"/>
                </a:cubicBezTo>
                <a:cubicBezTo>
                  <a:pt x="159" y="125"/>
                  <a:pt x="177" y="113"/>
                  <a:pt x="200" y="113"/>
                </a:cubicBezTo>
                <a:cubicBezTo>
                  <a:pt x="206" y="113"/>
                  <a:pt x="213" y="114"/>
                  <a:pt x="219" y="116"/>
                </a:cubicBezTo>
                <a:cubicBezTo>
                  <a:pt x="192" y="19"/>
                  <a:pt x="192" y="19"/>
                  <a:pt x="192" y="19"/>
                </a:cubicBezTo>
                <a:cubicBezTo>
                  <a:pt x="184" y="15"/>
                  <a:pt x="176" y="13"/>
                  <a:pt x="168" y="13"/>
                </a:cubicBezTo>
                <a:cubicBezTo>
                  <a:pt x="150" y="13"/>
                  <a:pt x="133" y="24"/>
                  <a:pt x="116" y="35"/>
                </a:cubicBezTo>
                <a:cubicBezTo>
                  <a:pt x="98" y="47"/>
                  <a:pt x="79" y="59"/>
                  <a:pt x="57" y="59"/>
                </a:cubicBezTo>
                <a:cubicBezTo>
                  <a:pt x="57" y="59"/>
                  <a:pt x="57" y="59"/>
                  <a:pt x="57" y="59"/>
                </a:cubicBezTo>
                <a:cubicBezTo>
                  <a:pt x="47" y="59"/>
                  <a:pt x="37" y="57"/>
                  <a:pt x="28" y="52"/>
                </a:cubicBezTo>
                <a:cubicBezTo>
                  <a:pt x="25" y="51"/>
                  <a:pt x="25" y="51"/>
                  <a:pt x="25" y="51"/>
                </a:cubicBezTo>
                <a:cubicBezTo>
                  <a:pt x="24" y="48"/>
                  <a:pt x="24" y="48"/>
                  <a:pt x="24" y="48"/>
                </a:cubicBezTo>
                <a:cubicBezTo>
                  <a:pt x="23" y="45"/>
                  <a:pt x="20" y="43"/>
                  <a:pt x="18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A2B4127-79D9-46F8-B260-13F0621AA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651" y="3086204"/>
            <a:ext cx="361550" cy="403151"/>
          </a:xfrm>
          <a:prstGeom prst="rect">
            <a:avLst/>
          </a:prstGeom>
        </p:spPr>
      </p:pic>
      <p:sp>
        <p:nvSpPr>
          <p:cNvPr id="99" name="Freeform 5">
            <a:extLst>
              <a:ext uri="{FF2B5EF4-FFF2-40B4-BE49-F238E27FC236}">
                <a16:creationId xmlns:a16="http://schemas.microsoft.com/office/drawing/2014/main" xmlns="" id="{85574D3B-B83F-4930-87F0-C18462D323BC}"/>
              </a:ext>
            </a:extLst>
          </p:cNvPr>
          <p:cNvSpPr/>
          <p:nvPr/>
        </p:nvSpPr>
        <p:spPr bwMode="auto">
          <a:xfrm>
            <a:off x="4006062" y="3148530"/>
            <a:ext cx="269117" cy="154845"/>
          </a:xfrm>
          <a:custGeom>
            <a:avLst/>
            <a:gdLst>
              <a:gd name="T0" fmla="*/ 298 w 298"/>
              <a:gd name="T1" fmla="*/ 81 h 211"/>
              <a:gd name="T2" fmla="*/ 292 w 298"/>
              <a:gd name="T3" fmla="*/ 0 h 211"/>
              <a:gd name="T4" fmla="*/ 210 w 298"/>
              <a:gd name="T5" fmla="*/ 30 h 211"/>
              <a:gd name="T6" fmla="*/ 242 w 298"/>
              <a:gd name="T7" fmla="*/ 48 h 211"/>
              <a:gd name="T8" fmla="*/ 100 w 298"/>
              <a:gd name="T9" fmla="*/ 155 h 211"/>
              <a:gd name="T10" fmla="*/ 1 w 298"/>
              <a:gd name="T11" fmla="*/ 169 h 211"/>
              <a:gd name="T12" fmla="*/ 1 w 298"/>
              <a:gd name="T13" fmla="*/ 188 h 211"/>
              <a:gd name="T14" fmla="*/ 1 w 298"/>
              <a:gd name="T15" fmla="*/ 207 h 211"/>
              <a:gd name="T16" fmla="*/ 1 w 298"/>
              <a:gd name="T17" fmla="*/ 207 h 211"/>
              <a:gd name="T18" fmla="*/ 112 w 298"/>
              <a:gd name="T19" fmla="*/ 191 h 211"/>
              <a:gd name="T20" fmla="*/ 208 w 298"/>
              <a:gd name="T21" fmla="*/ 139 h 211"/>
              <a:gd name="T22" fmla="*/ 275 w 298"/>
              <a:gd name="T23" fmla="*/ 68 h 211"/>
              <a:gd name="T24" fmla="*/ 298 w 298"/>
              <a:gd name="T25" fmla="*/ 8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98" h="211">
                <a:moveTo>
                  <a:pt x="298" y="81"/>
                </a:moveTo>
                <a:cubicBezTo>
                  <a:pt x="292" y="0"/>
                  <a:pt x="292" y="0"/>
                  <a:pt x="292" y="0"/>
                </a:cubicBezTo>
                <a:cubicBezTo>
                  <a:pt x="210" y="30"/>
                  <a:pt x="210" y="30"/>
                  <a:pt x="210" y="30"/>
                </a:cubicBezTo>
                <a:cubicBezTo>
                  <a:pt x="242" y="48"/>
                  <a:pt x="242" y="48"/>
                  <a:pt x="242" y="48"/>
                </a:cubicBezTo>
                <a:cubicBezTo>
                  <a:pt x="208" y="98"/>
                  <a:pt x="160" y="133"/>
                  <a:pt x="100" y="155"/>
                </a:cubicBezTo>
                <a:cubicBezTo>
                  <a:pt x="46" y="174"/>
                  <a:pt x="1" y="169"/>
                  <a:pt x="1" y="169"/>
                </a:cubicBezTo>
                <a:cubicBezTo>
                  <a:pt x="1" y="188"/>
                  <a:pt x="1" y="188"/>
                  <a:pt x="1" y="188"/>
                </a:cubicBezTo>
                <a:cubicBezTo>
                  <a:pt x="1" y="207"/>
                  <a:pt x="1" y="207"/>
                  <a:pt x="1" y="207"/>
                </a:cubicBezTo>
                <a:cubicBezTo>
                  <a:pt x="1" y="207"/>
                  <a:pt x="0" y="207"/>
                  <a:pt x="1" y="207"/>
                </a:cubicBezTo>
                <a:cubicBezTo>
                  <a:pt x="8" y="207"/>
                  <a:pt x="55" y="211"/>
                  <a:pt x="112" y="191"/>
                </a:cubicBezTo>
                <a:cubicBezTo>
                  <a:pt x="147" y="179"/>
                  <a:pt x="180" y="161"/>
                  <a:pt x="208" y="139"/>
                </a:cubicBezTo>
                <a:cubicBezTo>
                  <a:pt x="234" y="119"/>
                  <a:pt x="256" y="95"/>
                  <a:pt x="275" y="68"/>
                </a:cubicBezTo>
                <a:lnTo>
                  <a:pt x="298" y="81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</a:ln>
        </p:spPr>
        <p:txBody>
          <a:bodyPr/>
          <a:lstStyle/>
          <a:p>
            <a:pPr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xmlns="" id="{1A5EB46C-B0E4-4DCD-9EC4-808DA0B07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36" y="2390642"/>
            <a:ext cx="543785" cy="532337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矩形 19">
            <a:extLst>
              <a:ext uri="{FF2B5EF4-FFF2-40B4-BE49-F238E27FC236}">
                <a16:creationId xmlns:a16="http://schemas.microsoft.com/office/drawing/2014/main" xmlns="" id="{71843B32-10E8-4010-B7E4-C037359C2942}"/>
              </a:ext>
            </a:extLst>
          </p:cNvPr>
          <p:cNvSpPr/>
          <p:nvPr/>
        </p:nvSpPr>
        <p:spPr>
          <a:xfrm>
            <a:off x="702244" y="1480354"/>
            <a:ext cx="2618401" cy="465757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spc="-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1" name="矩形 19">
            <a:extLst>
              <a:ext uri="{FF2B5EF4-FFF2-40B4-BE49-F238E27FC236}">
                <a16:creationId xmlns:a16="http://schemas.microsoft.com/office/drawing/2014/main" xmlns="" id="{DA81C7FB-89CB-4458-8688-B633E29F14BE}"/>
              </a:ext>
            </a:extLst>
          </p:cNvPr>
          <p:cNvSpPr/>
          <p:nvPr/>
        </p:nvSpPr>
        <p:spPr>
          <a:xfrm>
            <a:off x="6006125" y="1495377"/>
            <a:ext cx="2543678" cy="465757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20B6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254" y="1559342"/>
            <a:ext cx="22776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project introduction</a:t>
            </a:r>
          </a:p>
        </p:txBody>
      </p:sp>
      <p:sp>
        <p:nvSpPr>
          <p:cNvPr id="53" name="矩形 52"/>
          <p:cNvSpPr/>
          <p:nvPr/>
        </p:nvSpPr>
        <p:spPr>
          <a:xfrm>
            <a:off x="5973632" y="1574366"/>
            <a:ext cx="21763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implement process</a:t>
            </a:r>
          </a:p>
        </p:txBody>
      </p:sp>
      <p:sp>
        <p:nvSpPr>
          <p:cNvPr id="54" name="矩形 19">
            <a:extLst>
              <a:ext uri="{FF2B5EF4-FFF2-40B4-BE49-F238E27FC236}">
                <a16:creationId xmlns:a16="http://schemas.microsoft.com/office/drawing/2014/main" xmlns="" id="{71843B32-10E8-4010-B7E4-C037359C2942}"/>
              </a:ext>
            </a:extLst>
          </p:cNvPr>
          <p:cNvSpPr/>
          <p:nvPr/>
        </p:nvSpPr>
        <p:spPr>
          <a:xfrm>
            <a:off x="702244" y="3115970"/>
            <a:ext cx="2618401" cy="465757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spc="-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94254" y="3181578"/>
            <a:ext cx="25621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progress</a:t>
            </a:r>
            <a:r>
              <a:rPr lang="zh-CN" altLang="en-US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each</a:t>
            </a:r>
            <a:r>
              <a:rPr lang="zh-CN" altLang="en-US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week</a:t>
            </a:r>
          </a:p>
        </p:txBody>
      </p:sp>
      <p:sp>
        <p:nvSpPr>
          <p:cNvPr id="56" name="矩形 19">
            <a:extLst>
              <a:ext uri="{FF2B5EF4-FFF2-40B4-BE49-F238E27FC236}">
                <a16:creationId xmlns:a16="http://schemas.microsoft.com/office/drawing/2014/main" xmlns="" id="{71843B32-10E8-4010-B7E4-C037359C2942}"/>
              </a:ext>
            </a:extLst>
          </p:cNvPr>
          <p:cNvSpPr/>
          <p:nvPr/>
        </p:nvSpPr>
        <p:spPr>
          <a:xfrm>
            <a:off x="6006125" y="3181578"/>
            <a:ext cx="2618401" cy="465757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b="1" spc="-2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973632" y="3247186"/>
            <a:ext cx="1661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 result display</a:t>
            </a:r>
          </a:p>
        </p:txBody>
      </p:sp>
    </p:spTree>
    <p:extLst>
      <p:ext uri="{BB962C8B-B14F-4D97-AF65-F5344CB8AC3E}">
        <p14:creationId xmlns:p14="http://schemas.microsoft.com/office/powerpoint/2010/main" val="1600978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xmlns="" id="{174EF8A0-545F-45B9-94F0-D15A54D23870}"/>
              </a:ext>
            </a:extLst>
          </p:cNvPr>
          <p:cNvCxnSpPr>
            <a:cxnSpLocks/>
          </p:cNvCxnSpPr>
          <p:nvPr/>
        </p:nvCxnSpPr>
        <p:spPr>
          <a:xfrm>
            <a:off x="468469" y="657417"/>
            <a:ext cx="8138484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xmlns="" id="{BB0EB573-92E5-472B-9583-F1BE94B3C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5849129"/>
              </p:ext>
            </p:extLst>
          </p:nvPr>
        </p:nvGraphicFramePr>
        <p:xfrm>
          <a:off x="1293707" y="1105536"/>
          <a:ext cx="5588000" cy="3045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7FB0C17D-8F25-47E3-8FEE-E9B91A9C6906}"/>
              </a:ext>
            </a:extLst>
          </p:cNvPr>
          <p:cNvSpPr txBox="1"/>
          <p:nvPr/>
        </p:nvSpPr>
        <p:spPr>
          <a:xfrm>
            <a:off x="1805553" y="1537546"/>
            <a:ext cx="1728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software</a:t>
            </a:r>
            <a:endParaRPr lang="zh-CN" altLang="en-US" sz="28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FB27C569-8A82-4F4B-906A-D9CD11C6E575}"/>
              </a:ext>
            </a:extLst>
          </p:cNvPr>
          <p:cNvSpPr txBox="1"/>
          <p:nvPr/>
        </p:nvSpPr>
        <p:spPr>
          <a:xfrm>
            <a:off x="1762932" y="3203270"/>
            <a:ext cx="1813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hardware</a:t>
            </a:r>
            <a:endParaRPr lang="zh-CN" altLang="en-US" sz="28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62479C52-D1D7-4DD4-8837-663B59C980E1}"/>
              </a:ext>
            </a:extLst>
          </p:cNvPr>
          <p:cNvSpPr txBox="1"/>
          <p:nvPr/>
        </p:nvSpPr>
        <p:spPr>
          <a:xfrm>
            <a:off x="537047" y="257307"/>
            <a:ext cx="5768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introduction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42214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xmlns="" id="{174EF8A0-545F-45B9-94F0-D15A54D23870}"/>
              </a:ext>
            </a:extLst>
          </p:cNvPr>
          <p:cNvCxnSpPr>
            <a:cxnSpLocks/>
          </p:cNvCxnSpPr>
          <p:nvPr/>
        </p:nvCxnSpPr>
        <p:spPr>
          <a:xfrm>
            <a:off x="468469" y="657417"/>
            <a:ext cx="8138484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B19820BF-0547-46AE-87B8-7CA9D9DA2A33}"/>
              </a:ext>
            </a:extLst>
          </p:cNvPr>
          <p:cNvSpPr txBox="1"/>
          <p:nvPr/>
        </p:nvSpPr>
        <p:spPr>
          <a:xfrm>
            <a:off x="537047" y="257307"/>
            <a:ext cx="5768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introduction——pulp</a:t>
            </a:r>
            <a:endParaRPr lang="zh-CN" altLang="en-US" sz="2400" b="1" dirty="0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xmlns="" id="{652CA7DC-4C29-4E71-9B40-9B2DBD020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12" y="792503"/>
            <a:ext cx="5833255" cy="377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90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xmlns="" id="{174EF8A0-545F-45B9-94F0-D15A54D23870}"/>
              </a:ext>
            </a:extLst>
          </p:cNvPr>
          <p:cNvCxnSpPr>
            <a:cxnSpLocks/>
          </p:cNvCxnSpPr>
          <p:nvPr/>
        </p:nvCxnSpPr>
        <p:spPr>
          <a:xfrm>
            <a:off x="468469" y="657417"/>
            <a:ext cx="8138484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B19820BF-0547-46AE-87B8-7CA9D9DA2A33}"/>
              </a:ext>
            </a:extLst>
          </p:cNvPr>
          <p:cNvSpPr txBox="1"/>
          <p:nvPr/>
        </p:nvSpPr>
        <p:spPr>
          <a:xfrm>
            <a:off x="537047" y="257307"/>
            <a:ext cx="5768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introduction——pulp</a:t>
            </a:r>
            <a:endParaRPr lang="zh-CN" altLang="en-US" sz="2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F435C22F-7570-4A64-936D-7D16AB0A7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47" y="840635"/>
            <a:ext cx="8266892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1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xmlns="" id="{174EF8A0-545F-45B9-94F0-D15A54D23870}"/>
              </a:ext>
            </a:extLst>
          </p:cNvPr>
          <p:cNvCxnSpPr>
            <a:cxnSpLocks/>
          </p:cNvCxnSpPr>
          <p:nvPr/>
        </p:nvCxnSpPr>
        <p:spPr>
          <a:xfrm>
            <a:off x="468469" y="657417"/>
            <a:ext cx="8138484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F13838C-B048-435F-BAE4-B1C7579C697C}"/>
              </a:ext>
            </a:extLst>
          </p:cNvPr>
          <p:cNvSpPr txBox="1"/>
          <p:nvPr/>
        </p:nvSpPr>
        <p:spPr>
          <a:xfrm>
            <a:off x="623795" y="257175"/>
            <a:ext cx="370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introduction—— PULP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9">
            <a:extLst>
              <a:ext uri="{FF2B5EF4-FFF2-40B4-BE49-F238E27FC236}">
                <a16:creationId xmlns:a16="http://schemas.microsoft.com/office/drawing/2014/main" xmlns="" id="{93029E63-75FD-40EF-A6ED-EA98837567BE}"/>
              </a:ext>
            </a:extLst>
          </p:cNvPr>
          <p:cNvSpPr/>
          <p:nvPr/>
        </p:nvSpPr>
        <p:spPr>
          <a:xfrm>
            <a:off x="1119492" y="971203"/>
            <a:ext cx="380105" cy="322355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20B6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8876CA88-CECB-4684-A8A3-F79DC98D25A6}"/>
              </a:ext>
            </a:extLst>
          </p:cNvPr>
          <p:cNvSpPr txBox="1"/>
          <p:nvPr/>
        </p:nvSpPr>
        <p:spPr>
          <a:xfrm>
            <a:off x="1536894" y="933919"/>
            <a:ext cx="328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is</a:t>
            </a:r>
            <a:r>
              <a:rPr lang="zh-CN" altLang="en-US" sz="1800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PULP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1E3FE6E-FDE6-4996-8370-6E4FF4500A8A}"/>
              </a:ext>
            </a:extLst>
          </p:cNvPr>
          <p:cNvSpPr txBox="1"/>
          <p:nvPr/>
        </p:nvSpPr>
        <p:spPr>
          <a:xfrm>
            <a:off x="1082194" y="924638"/>
            <a:ext cx="45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20B62"/>
                </a:solidFill>
              </a:rPr>
              <a:t>01</a:t>
            </a:r>
            <a:endParaRPr lang="zh-CN" altLang="en-US" sz="2000" b="1" dirty="0">
              <a:solidFill>
                <a:srgbClr val="020B62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0F5BF05-A9D8-4537-8238-510FFFE3793E}"/>
              </a:ext>
            </a:extLst>
          </p:cNvPr>
          <p:cNvSpPr/>
          <p:nvPr/>
        </p:nvSpPr>
        <p:spPr>
          <a:xfrm>
            <a:off x="1853887" y="1471606"/>
            <a:ext cx="62436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PULP is a </a:t>
            </a:r>
            <a:r>
              <a:rPr lang="en-US" altLang="zh-CN" b="1" dirty="0"/>
              <a:t>Parallel Ultra Low Power </a:t>
            </a:r>
            <a:r>
              <a:rPr lang="en-US" altLang="zh-CN" dirty="0"/>
              <a:t>platform targeting high energy efficiencies.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20B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PULP platform is </a:t>
            </a:r>
            <a:r>
              <a:rPr lang="en-US" altLang="zh-CN" b="1" dirty="0"/>
              <a:t>open-source</a:t>
            </a:r>
            <a:r>
              <a:rPr lang="en-US" altLang="zh-CN" dirty="0"/>
              <a:t> and </a:t>
            </a:r>
            <a:r>
              <a:rPr lang="en-US" altLang="zh-CN" b="1" dirty="0"/>
              <a:t>free</a:t>
            </a:r>
            <a:r>
              <a:rPr lang="en-US" altLang="zh-CN" dirty="0"/>
              <a:t> and is meant to be used by other research institutes, universities, and companies.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20B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consists of </a:t>
            </a:r>
            <a:r>
              <a:rPr lang="en-US" altLang="zh-CN" b="1" dirty="0"/>
              <a:t>a set of IPs</a:t>
            </a:r>
            <a:r>
              <a:rPr lang="en-US" altLang="zh-CN" dirty="0"/>
              <a:t> described in the System Verilog hardware description language (HDL), the related </a:t>
            </a:r>
            <a:r>
              <a:rPr lang="en-US" altLang="zh-CN" b="1" dirty="0"/>
              <a:t>simulation</a:t>
            </a:r>
            <a:r>
              <a:rPr lang="en-US" altLang="zh-CN" dirty="0"/>
              <a:t> and </a:t>
            </a:r>
            <a:r>
              <a:rPr lang="en-US" altLang="zh-CN" b="1" dirty="0"/>
              <a:t>synthesis</a:t>
            </a:r>
            <a:r>
              <a:rPr lang="en-US" altLang="zh-CN" dirty="0"/>
              <a:t> scripts, </a:t>
            </a:r>
            <a:r>
              <a:rPr lang="en-US" altLang="zh-CN" b="1" dirty="0"/>
              <a:t>RISC-V</a:t>
            </a:r>
            <a:r>
              <a:rPr lang="en-US" altLang="zh-CN" dirty="0"/>
              <a:t> assembly to enable using the 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20B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6558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2">
            <a:extLst>
              <a:ext uri="{FF2B5EF4-FFF2-40B4-BE49-F238E27FC236}">
                <a16:creationId xmlns:a16="http://schemas.microsoft.com/office/drawing/2014/main" xmlns="" id="{174EF8A0-545F-45B9-94F0-D15A54D23870}"/>
              </a:ext>
            </a:extLst>
          </p:cNvPr>
          <p:cNvCxnSpPr>
            <a:cxnSpLocks/>
          </p:cNvCxnSpPr>
          <p:nvPr/>
        </p:nvCxnSpPr>
        <p:spPr>
          <a:xfrm>
            <a:off x="468469" y="657417"/>
            <a:ext cx="8138484" cy="0"/>
          </a:xfrm>
          <a:prstGeom prst="line">
            <a:avLst/>
          </a:prstGeom>
          <a:ln w="9525">
            <a:solidFill>
              <a:srgbClr val="1B43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C40E5FFB-0CC3-41C7-AE22-F2A9F74BF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32" y="4443416"/>
            <a:ext cx="2186452" cy="614723"/>
          </a:xfrm>
          <a:prstGeom prst="rect">
            <a:avLst/>
          </a:prstGeom>
        </p:spPr>
      </p:pic>
      <p:pic>
        <p:nvPicPr>
          <p:cNvPr id="115" name="图片 14" descr="英文logo（背景透明）">
            <a:extLst>
              <a:ext uri="{FF2B5EF4-FFF2-40B4-BE49-F238E27FC236}">
                <a16:creationId xmlns:a16="http://schemas.microsoft.com/office/drawing/2014/main" xmlns="" id="{E5FCBC48-DF8E-4327-A332-352764A55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7" y="4436431"/>
            <a:ext cx="2094271" cy="6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9">
            <a:extLst>
              <a:ext uri="{FF2B5EF4-FFF2-40B4-BE49-F238E27FC236}">
                <a16:creationId xmlns:a16="http://schemas.microsoft.com/office/drawing/2014/main" xmlns="" id="{93029E63-75FD-40EF-A6ED-EA98837567BE}"/>
              </a:ext>
            </a:extLst>
          </p:cNvPr>
          <p:cNvSpPr/>
          <p:nvPr/>
        </p:nvSpPr>
        <p:spPr>
          <a:xfrm>
            <a:off x="1119492" y="971203"/>
            <a:ext cx="380105" cy="322355"/>
          </a:xfrm>
          <a:prstGeom prst="rect">
            <a:avLst/>
          </a:prstGeom>
          <a:noFill/>
          <a:ln w="19050">
            <a:solidFill>
              <a:srgbClr val="020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20B62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8876CA88-CECB-4684-A8A3-F79DC98D25A6}"/>
              </a:ext>
            </a:extLst>
          </p:cNvPr>
          <p:cNvSpPr txBox="1"/>
          <p:nvPr/>
        </p:nvSpPr>
        <p:spPr>
          <a:xfrm>
            <a:off x="1536894" y="933919"/>
            <a:ext cx="3280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use PULP</a:t>
            </a:r>
            <a:endParaRPr lang="zh-CN" altLang="en-US" sz="1800" dirty="0">
              <a:solidFill>
                <a:srgbClr val="020B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11E3FE6E-FDE6-4996-8370-6E4FF4500A8A}"/>
              </a:ext>
            </a:extLst>
          </p:cNvPr>
          <p:cNvSpPr txBox="1"/>
          <p:nvPr/>
        </p:nvSpPr>
        <p:spPr>
          <a:xfrm>
            <a:off x="1082194" y="947755"/>
            <a:ext cx="456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20B62"/>
                </a:solidFill>
              </a:rPr>
              <a:t>02</a:t>
            </a:r>
            <a:endParaRPr lang="zh-CN" altLang="en-US" sz="2000" b="1" dirty="0">
              <a:solidFill>
                <a:srgbClr val="020B62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0F5BF05-A9D8-4537-8238-510FFFE3793E}"/>
              </a:ext>
            </a:extLst>
          </p:cNvPr>
          <p:cNvSpPr/>
          <p:nvPr/>
        </p:nvSpPr>
        <p:spPr>
          <a:xfrm>
            <a:off x="1853887" y="1471606"/>
            <a:ext cx="62436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solidFill>
                <a:srgbClr val="020B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software running on PULP/</a:t>
            </a:r>
            <a:r>
              <a:rPr lang="en-US" altLang="zh-CN" dirty="0" err="1"/>
              <a:t>PULPino</a:t>
            </a:r>
            <a:r>
              <a:rPr lang="en-US" altLang="zh-CN" dirty="0"/>
              <a:t> is written in RISC-V assembly and in 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20B6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/>
              <a:t>Xilinx FPGAs and used Xilinx </a:t>
            </a:r>
            <a:r>
              <a:rPr lang="en-US" altLang="zh-CN" dirty="0" err="1"/>
              <a:t>Vivado</a:t>
            </a:r>
            <a:r>
              <a:rPr lang="en-US" altLang="zh-CN" dirty="0"/>
              <a:t> for FPGA synthesis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port the platform to other FPGA vendors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xmlns="" id="{88145DDC-0627-4CE5-8E90-8C7213D27A6B}"/>
              </a:ext>
            </a:extLst>
          </p:cNvPr>
          <p:cNvSpPr txBox="1"/>
          <p:nvPr/>
        </p:nvSpPr>
        <p:spPr>
          <a:xfrm>
            <a:off x="623795" y="257175"/>
            <a:ext cx="370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020B6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introduction—— PULP</a:t>
            </a:r>
          </a:p>
        </p:txBody>
      </p:sp>
    </p:spTree>
    <p:extLst>
      <p:ext uri="{BB962C8B-B14F-4D97-AF65-F5344CB8AC3E}">
        <p14:creationId xmlns:p14="http://schemas.microsoft.com/office/powerpoint/2010/main" val="21848668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2453</TotalTime>
  <Words>563</Words>
  <Application>Microsoft Office PowerPoint</Application>
  <PresentationFormat>全屏显示(16:9)</PresentationFormat>
  <Paragraphs>114</Paragraphs>
  <Slides>25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1_Office 主题</vt:lpstr>
      <vt:lpstr>PowerPoint 演示文稿</vt:lpstr>
      <vt:lpstr>利用PULP仿真控制机械臂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Tiger</cp:lastModifiedBy>
  <cp:revision>266</cp:revision>
  <dcterms:created xsi:type="dcterms:W3CDTF">2016-05-20T12:59:00Z</dcterms:created>
  <dcterms:modified xsi:type="dcterms:W3CDTF">2020-01-05T02:35:43Z</dcterms:modified>
  <cp:contentStatus>ytfcells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2052-10.1.0.5745</vt:lpwstr>
  </property>
</Properties>
</file>